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80" r:id="rId5"/>
    <p:sldId id="256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DCD"/>
    <a:srgbClr val="C7531D"/>
    <a:srgbClr val="C84E11"/>
    <a:srgbClr val="A41A5C"/>
    <a:srgbClr val="F4DAE8"/>
    <a:srgbClr val="F8C7EF"/>
    <a:srgbClr val="F4DBE8"/>
    <a:srgbClr val="F2D0EC"/>
    <a:srgbClr val="FAD5E9"/>
    <a:srgbClr val="FBF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E39AD-12E2-4D8F-827C-176610864A96}" v="1" dt="2022-11-03T08:13:57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4"/>
    <p:restoredTop sz="94873"/>
  </p:normalViewPr>
  <p:slideViewPr>
    <p:cSldViewPr snapToGrid="0" snapToObjects="1">
      <p:cViewPr varScale="1">
        <p:scale>
          <a:sx n="108" d="100"/>
          <a:sy n="108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Waters" userId="634753e0-12e3-4d9f-a490-16011f07cc91" providerId="ADAL" clId="{1D1E39AD-12E2-4D8F-827C-176610864A96}"/>
    <pc:docChg chg="modSld">
      <pc:chgData name="Jay Waters" userId="634753e0-12e3-4d9f-a490-16011f07cc91" providerId="ADAL" clId="{1D1E39AD-12E2-4D8F-827C-176610864A96}" dt="2022-11-03T08:14:40.926" v="89" actId="20577"/>
      <pc:docMkLst>
        <pc:docMk/>
      </pc:docMkLst>
      <pc:sldChg chg="modSp mod">
        <pc:chgData name="Jay Waters" userId="634753e0-12e3-4d9f-a490-16011f07cc91" providerId="ADAL" clId="{1D1E39AD-12E2-4D8F-827C-176610864A96}" dt="2022-11-03T08:14:40.926" v="89" actId="20577"/>
        <pc:sldMkLst>
          <pc:docMk/>
          <pc:sldMk cId="1114378108" sldId="256"/>
        </pc:sldMkLst>
        <pc:graphicFrameChg chg="mod modGraphic">
          <ac:chgData name="Jay Waters" userId="634753e0-12e3-4d9f-a490-16011f07cc91" providerId="ADAL" clId="{1D1E39AD-12E2-4D8F-827C-176610864A96}" dt="2022-11-03T08:14:40.926" v="89" actId="20577"/>
          <ac:graphicFrameMkLst>
            <pc:docMk/>
            <pc:sldMk cId="1114378108" sldId="256"/>
            <ac:graphicFrameMk id="4" creationId="{EC5F4D11-874A-42D7-BB3B-0238FEED2B34}"/>
          </ac:graphicFrameMkLst>
        </pc:graphicFrameChg>
      </pc:sldChg>
    </pc:docChg>
  </pc:docChgLst>
  <pc:docChgLst>
    <pc:chgData name="Jay Waters" userId="634753e0-12e3-4d9f-a490-16011f07cc91" providerId="ADAL" clId="{AD04A106-60AC-416B-93FE-846FD878960E}"/>
    <pc:docChg chg="modSld">
      <pc:chgData name="Jay Waters" userId="634753e0-12e3-4d9f-a490-16011f07cc91" providerId="ADAL" clId="{AD04A106-60AC-416B-93FE-846FD878960E}" dt="2022-10-31T08:35:44.594" v="593" actId="20577"/>
      <pc:docMkLst>
        <pc:docMk/>
      </pc:docMkLst>
      <pc:sldChg chg="modSp mod">
        <pc:chgData name="Jay Waters" userId="634753e0-12e3-4d9f-a490-16011f07cc91" providerId="ADAL" clId="{AD04A106-60AC-416B-93FE-846FD878960E}" dt="2022-10-31T08:21:20.455" v="121" actId="20577"/>
        <pc:sldMkLst>
          <pc:docMk/>
          <pc:sldMk cId="1114378108" sldId="256"/>
        </pc:sldMkLst>
        <pc:spChg chg="mod">
          <ac:chgData name="Jay Waters" userId="634753e0-12e3-4d9f-a490-16011f07cc91" providerId="ADAL" clId="{AD04A106-60AC-416B-93FE-846FD878960E}" dt="2022-10-31T08:21:20.455" v="121" actId="20577"/>
          <ac:spMkLst>
            <pc:docMk/>
            <pc:sldMk cId="1114378108" sldId="256"/>
            <ac:spMk id="14" creationId="{AB166C61-1F2D-EA46-B02F-CFFA771E70ED}"/>
          </ac:spMkLst>
        </pc:spChg>
      </pc:sldChg>
      <pc:sldChg chg="modSp mod">
        <pc:chgData name="Jay Waters" userId="634753e0-12e3-4d9f-a490-16011f07cc91" providerId="ADAL" clId="{AD04A106-60AC-416B-93FE-846FD878960E}" dt="2022-10-31T08:34:31.058" v="515" actId="20577"/>
        <pc:sldMkLst>
          <pc:docMk/>
          <pc:sldMk cId="4269031492" sldId="278"/>
        </pc:sldMkLst>
        <pc:spChg chg="mod">
          <ac:chgData name="Jay Waters" userId="634753e0-12e3-4d9f-a490-16011f07cc91" providerId="ADAL" clId="{AD04A106-60AC-416B-93FE-846FD878960E}" dt="2022-10-31T08:23:05.459" v="254" actId="20577"/>
          <ac:spMkLst>
            <pc:docMk/>
            <pc:sldMk cId="4269031492" sldId="278"/>
            <ac:spMk id="14" creationId="{AB166C61-1F2D-EA46-B02F-CFFA771E70ED}"/>
          </ac:spMkLst>
        </pc:spChg>
        <pc:graphicFrameChg chg="modGraphic">
          <ac:chgData name="Jay Waters" userId="634753e0-12e3-4d9f-a490-16011f07cc91" providerId="ADAL" clId="{AD04A106-60AC-416B-93FE-846FD878960E}" dt="2022-10-31T08:34:31.058" v="515" actId="20577"/>
          <ac:graphicFrameMkLst>
            <pc:docMk/>
            <pc:sldMk cId="4269031492" sldId="278"/>
            <ac:graphicFrameMk id="2" creationId="{30BDB424-049E-4444-9E0A-9497418B93BE}"/>
          </ac:graphicFrameMkLst>
        </pc:graphicFrameChg>
      </pc:sldChg>
      <pc:sldChg chg="modSp mod">
        <pc:chgData name="Jay Waters" userId="634753e0-12e3-4d9f-a490-16011f07cc91" providerId="ADAL" clId="{AD04A106-60AC-416B-93FE-846FD878960E}" dt="2022-10-31T08:35:44.594" v="593" actId="20577"/>
        <pc:sldMkLst>
          <pc:docMk/>
          <pc:sldMk cId="1812995647" sldId="279"/>
        </pc:sldMkLst>
        <pc:spChg chg="mod">
          <ac:chgData name="Jay Waters" userId="634753e0-12e3-4d9f-a490-16011f07cc91" providerId="ADAL" clId="{AD04A106-60AC-416B-93FE-846FD878960E}" dt="2022-10-31T08:24:22.881" v="387" actId="20577"/>
          <ac:spMkLst>
            <pc:docMk/>
            <pc:sldMk cId="1812995647" sldId="279"/>
            <ac:spMk id="14" creationId="{AB166C61-1F2D-EA46-B02F-CFFA771E70ED}"/>
          </ac:spMkLst>
        </pc:spChg>
        <pc:graphicFrameChg chg="modGraphic">
          <ac:chgData name="Jay Waters" userId="634753e0-12e3-4d9f-a490-16011f07cc91" providerId="ADAL" clId="{AD04A106-60AC-416B-93FE-846FD878960E}" dt="2022-10-31T08:35:44.594" v="593" actId="20577"/>
          <ac:graphicFrameMkLst>
            <pc:docMk/>
            <pc:sldMk cId="1812995647" sldId="279"/>
            <ac:graphicFrameMk id="2" creationId="{ACAE5C31-6690-4584-9AEA-D08BF4D235F7}"/>
          </ac:graphicFrameMkLst>
        </pc:graphicFrameChg>
      </pc:sldChg>
    </pc:docChg>
  </pc:docChgLst>
  <pc:docChgLst>
    <pc:chgData name="Lisa Warne" userId="237bf909-3eba-4f47-bf10-fbda3c945a26" providerId="ADAL" clId="{E9D563D4-ADF2-45E2-A70D-FCCF8D041A6C}"/>
    <pc:docChg chg="modSld">
      <pc:chgData name="Lisa Warne" userId="237bf909-3eba-4f47-bf10-fbda3c945a26" providerId="ADAL" clId="{E9D563D4-ADF2-45E2-A70D-FCCF8D041A6C}" dt="2022-06-14T09:36:03.200" v="27" actId="6549"/>
      <pc:docMkLst>
        <pc:docMk/>
      </pc:docMkLst>
      <pc:sldChg chg="modSp mod">
        <pc:chgData name="Lisa Warne" userId="237bf909-3eba-4f47-bf10-fbda3c945a26" providerId="ADAL" clId="{E9D563D4-ADF2-45E2-A70D-FCCF8D041A6C}" dt="2022-06-14T09:36:03.200" v="27" actId="6549"/>
        <pc:sldMkLst>
          <pc:docMk/>
          <pc:sldMk cId="4269031492" sldId="278"/>
        </pc:sldMkLst>
        <pc:graphicFrameChg chg="modGraphic">
          <ac:chgData name="Lisa Warne" userId="237bf909-3eba-4f47-bf10-fbda3c945a26" providerId="ADAL" clId="{E9D563D4-ADF2-45E2-A70D-FCCF8D041A6C}" dt="2022-06-14T09:36:03.200" v="27" actId="6549"/>
          <ac:graphicFrameMkLst>
            <pc:docMk/>
            <pc:sldMk cId="4269031492" sldId="278"/>
            <ac:graphicFrameMk id="2" creationId="{30BDB424-049E-4444-9E0A-9497418B93B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9ECCA-2838-9949-BB26-6728E0A35E56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0A05B-4DE2-5E4D-A6B9-D7BED585CC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1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0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871D-7556-5645-818D-05BF38422469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1E2A5-50D1-4989-90EB-962ECE1978D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2742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051C38-AF92-7641-8FF0-6FB2DA9DA0DF}"/>
              </a:ext>
            </a:extLst>
          </p:cNvPr>
          <p:cNvSpPr txBox="1"/>
          <p:nvPr/>
        </p:nvSpPr>
        <p:spPr>
          <a:xfrm rot="21207680">
            <a:off x="804596" y="699485"/>
            <a:ext cx="3106666" cy="265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8000" b="1" dirty="0">
                <a:solidFill>
                  <a:schemeClr val="bg1"/>
                </a:solidFill>
              </a:rPr>
              <a:t>THREE </a:t>
            </a: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WEEK</a:t>
            </a: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MENU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29658-95DE-2544-8BA5-A9B248F60562}"/>
              </a:ext>
            </a:extLst>
          </p:cNvPr>
          <p:cNvSpPr txBox="1"/>
          <p:nvPr/>
        </p:nvSpPr>
        <p:spPr>
          <a:xfrm rot="21207680">
            <a:off x="1034321" y="3068969"/>
            <a:ext cx="391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Autumn</a:t>
            </a:r>
            <a:r>
              <a:rPr lang="en-US" sz="2400" b="1">
                <a:solidFill>
                  <a:schemeClr val="bg1"/>
                </a:solidFill>
              </a:rPr>
              <a:t>/Winter </a:t>
            </a:r>
            <a:r>
              <a:rPr lang="en-US" sz="2400" b="1" dirty="0">
                <a:solidFill>
                  <a:schemeClr val="bg1"/>
                </a:solidFill>
              </a:rPr>
              <a:t>2022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22673-7885-9D4A-8827-FB0EC488DEC8}"/>
              </a:ext>
            </a:extLst>
          </p:cNvPr>
          <p:cNvSpPr txBox="1"/>
          <p:nvPr/>
        </p:nvSpPr>
        <p:spPr>
          <a:xfrm rot="21207680">
            <a:off x="2341982" y="4131946"/>
            <a:ext cx="1553346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rgbClr val="A41A5C"/>
                </a:solidFill>
              </a:rPr>
              <a:t>OUR NEW MENU CHOSEN BY PARENTS AND CHILDREN</a:t>
            </a:r>
            <a:endParaRPr lang="en-US" sz="1600" dirty="0">
              <a:solidFill>
                <a:srgbClr val="A41A5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0958D-6A36-5142-80B2-B3E97B3374DE}"/>
              </a:ext>
            </a:extLst>
          </p:cNvPr>
          <p:cNvSpPr txBox="1"/>
          <p:nvPr/>
        </p:nvSpPr>
        <p:spPr>
          <a:xfrm rot="21207680">
            <a:off x="3563681" y="5114879"/>
            <a:ext cx="1553346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chemeClr val="bg1"/>
                </a:solidFill>
              </a:rPr>
              <a:t>YOUR FAVOURITES AVAILABLE EVERY DAY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1B076-4213-6999-F54A-5A62A84C15BB}"/>
              </a:ext>
            </a:extLst>
          </p:cNvPr>
          <p:cNvSpPr/>
          <p:nvPr/>
        </p:nvSpPr>
        <p:spPr>
          <a:xfrm>
            <a:off x="11385395" y="6233532"/>
            <a:ext cx="591015" cy="546409"/>
          </a:xfrm>
          <a:prstGeom prst="rect">
            <a:avLst/>
          </a:prstGeom>
          <a:solidFill>
            <a:srgbClr val="C75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3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31/10, 21/11, 12/12, 02/01, 23/01, 06/03, </a:t>
            </a:r>
            <a:b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27/03 </a:t>
            </a: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1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DA37B2-8526-AA48-8ED0-23A9B00AB1EB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HAM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CHEESE SANDWICH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DAILY SPECIAL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b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lang="en-US" sz="700" dirty="0">
              <a:solidFill>
                <a:srgbClr val="A41A5C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8D2CD2E-5852-8B41-8250-FDB19197D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40FBF76-8CEA-9B42-A61A-B9220E1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9803311-FEC3-6B42-ADE2-70D545813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B47D765-FF2F-8A4F-9274-CCD7CF12E9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46F4108-7117-0842-8E09-5A40D6E985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5172" y="6448973"/>
            <a:ext cx="107637" cy="12301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E3CFE9E-83A1-404E-9EC9-2E5A1FA8A1DD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AND FRESH FRUIT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75B43F9-F7C6-3F4F-8C69-3ECB0E625665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067E61C-A827-A440-A72F-1F2F060AB2F8}"/>
              </a:ext>
            </a:extLst>
          </p:cNvPr>
          <p:cNvSpPr txBox="1"/>
          <p:nvPr/>
        </p:nvSpPr>
        <p:spPr>
          <a:xfrm>
            <a:off x="7482637" y="6380707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77F786-4571-E14F-9134-54A10BBE5074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9A89E72-C11F-A045-8306-29BCA2F9E135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C3FBBB-ADCB-8241-A3C5-5FEA1F98CEF0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Nutritionist’s choice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935FA-F5D7-A448-8F02-ACC86C9CB76A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48265A-4B6B-6187-E583-A5E592E90AF2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AUTUMN/</a:t>
            </a:r>
            <a:r>
              <a:rPr lang="en-US" sz="2400" b="1" dirty="0">
                <a:solidFill>
                  <a:srgbClr val="C84E11"/>
                </a:solidFill>
              </a:rPr>
              <a:t>WINTER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5F4D11-874A-42D7-BB3B-0238FEED2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41780"/>
              </p:ext>
            </p:extLst>
          </p:nvPr>
        </p:nvGraphicFramePr>
        <p:xfrm>
          <a:off x="617445" y="1662023"/>
          <a:ext cx="10612807" cy="4460696"/>
        </p:xfrm>
        <a:graphic>
          <a:graphicData uri="http://schemas.openxmlformats.org/drawingml/2006/table">
            <a:tbl>
              <a:tblPr/>
              <a:tblGrid>
                <a:gridCol w="1415541">
                  <a:extLst>
                    <a:ext uri="{9D8B030D-6E8A-4147-A177-3AD203B41FA5}">
                      <a16:colId xmlns:a16="http://schemas.microsoft.com/office/drawing/2014/main" val="1135228346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1015014485"/>
                    </a:ext>
                  </a:extLst>
                </a:gridCol>
                <a:gridCol w="1811045">
                  <a:extLst>
                    <a:ext uri="{9D8B030D-6E8A-4147-A177-3AD203B41FA5}">
                      <a16:colId xmlns:a16="http://schemas.microsoft.com/office/drawing/2014/main" val="315292291"/>
                    </a:ext>
                  </a:extLst>
                </a:gridCol>
                <a:gridCol w="1864310">
                  <a:extLst>
                    <a:ext uri="{9D8B030D-6E8A-4147-A177-3AD203B41FA5}">
                      <a16:colId xmlns:a16="http://schemas.microsoft.com/office/drawing/2014/main" val="1497526146"/>
                    </a:ext>
                  </a:extLst>
                </a:gridCol>
                <a:gridCol w="1815125">
                  <a:extLst>
                    <a:ext uri="{9D8B030D-6E8A-4147-A177-3AD203B41FA5}">
                      <a16:colId xmlns:a16="http://schemas.microsoft.com/office/drawing/2014/main" val="1747286212"/>
                    </a:ext>
                  </a:extLst>
                </a:gridCol>
                <a:gridCol w="1815842">
                  <a:extLst>
                    <a:ext uri="{9D8B030D-6E8A-4147-A177-3AD203B41FA5}">
                      <a16:colId xmlns:a16="http://schemas.microsoft.com/office/drawing/2014/main" val="3806625820"/>
                    </a:ext>
                  </a:extLst>
                </a:gridCol>
              </a:tblGrid>
              <a:tr h="518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Macaroni Cheese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Pie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Turkey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Bolognese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Breaded Fish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09267"/>
                  </a:ext>
                </a:extLst>
              </a:tr>
              <a:tr h="3535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Peas and Carrots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Served with Mashed Potato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Pasta, 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77792"/>
                  </a:ext>
                </a:extLst>
              </a:tr>
              <a:tr h="3970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Vegetarian Sausage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and Tomato Pizza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Vegan Sausage Casserole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Chinese Vegetable Rice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Quorn Dippers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99461"/>
                  </a:ext>
                </a:extLst>
              </a:tr>
              <a:tr h="420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Mashed Potato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49800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Third Choice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 with Salmon Mayonnaise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66478"/>
                  </a:ext>
                </a:extLst>
              </a:tr>
              <a:tr h="5289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Salads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Freshly Prepared Salads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720157"/>
                  </a:ext>
                </a:extLst>
              </a:tr>
              <a:tr h="2215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46410"/>
                  </a:ext>
                </a:extLst>
              </a:tr>
              <a:tr h="1639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20589"/>
                  </a:ext>
                </a:extLst>
              </a:tr>
              <a:tr h="3330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97351"/>
                  </a:ext>
                </a:extLst>
              </a:tr>
              <a:tr h="3095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Wholemeal Pasta with homemade Tomato Sauce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029088"/>
                  </a:ext>
                </a:extLst>
              </a:tr>
              <a:tr h="2664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Peas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Sweetcorn and Fresh Salad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12235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Vanilla Ice Cream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Chocolate Sponge with Chocolate Custard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 Cookie with Fruit Slices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 Cream Milkshake </a:t>
                      </a:r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Shortbread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ineapple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Upside Down Cake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4449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BEEBB5A5-FBAF-44A7-9835-3656F404A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630" y="2616195"/>
            <a:ext cx="123292" cy="2113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E5A6FB-3B59-40AE-B8A5-95549E99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3662" y="2634355"/>
            <a:ext cx="146190" cy="1827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25F2AC-A9AF-48ED-866D-FEA0F439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5770" y="2579135"/>
            <a:ext cx="146190" cy="1827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E55F57-6DD9-401E-A3EF-49E839F68B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0599" y="5524557"/>
            <a:ext cx="146190" cy="1827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AA36D-6DF8-44D6-858C-69E7F3B05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6836" y="2599358"/>
            <a:ext cx="146190" cy="182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F1EF174-40EE-4103-BB75-895BDE3D61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7777" y="5527064"/>
            <a:ext cx="146190" cy="1827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832A86A-59F2-4B20-82FC-6F0A705657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1598" y="1813536"/>
            <a:ext cx="146190" cy="1827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B3370C-77BC-4ACA-AFBA-4F763C107B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6100" y="5717961"/>
            <a:ext cx="123292" cy="1723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C7C5B8C-85B5-48C3-BB83-764E15750A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2729" y="5695567"/>
            <a:ext cx="123292" cy="1723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AC379FE-CE53-4613-B323-6A363984B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0776" y="1846129"/>
            <a:ext cx="107637" cy="1230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4F0903-06AB-4BAA-B795-BE6EB008C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4728" y="2599683"/>
            <a:ext cx="123292" cy="2113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604F21B-4672-4AFE-99CE-0F11F4F78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320" y="2713201"/>
            <a:ext cx="123292" cy="211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F1B1EF-1A26-41CF-887D-0201891F9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258" y="2623168"/>
            <a:ext cx="123292" cy="2113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156EF89-CEC7-44F2-91E7-1772C4C6F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723" y="2609117"/>
            <a:ext cx="123292" cy="2113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5302DA-E944-4630-B9ED-420E83AC2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171" y="1802411"/>
            <a:ext cx="123292" cy="2113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4E2B3AD-88AB-4665-B9F0-960011A6B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8915" y="3528333"/>
            <a:ext cx="158162" cy="1230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A56EE05-E2B0-4DA6-8F03-EEE7F13B4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223" y="4633479"/>
            <a:ext cx="123292" cy="2113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62AE031-F545-4D5E-B24A-0F7A28252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8331" y="4691827"/>
            <a:ext cx="107637" cy="12301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645726D-8C54-4ACB-AD76-0BB5C711B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347" y="4194075"/>
            <a:ext cx="123292" cy="21135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FD40014-1F58-475A-A198-4C0385420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076" y="4194075"/>
            <a:ext cx="123292" cy="2113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A2372F4-E8B8-4BA8-911A-4C43B332B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5313" y="4219725"/>
            <a:ext cx="123292" cy="21135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A5D4352-4A48-4836-8BC2-9A28040E6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500" y="4214623"/>
            <a:ext cx="123292" cy="2113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C2A7961-8BAE-4BD7-A49D-AF4F51F8A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082" y="4214623"/>
            <a:ext cx="123292" cy="2113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D9675A2-6FC3-4970-8A00-D6C25AEBBE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9316" y="4232970"/>
            <a:ext cx="146190" cy="18273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5175E43-362A-4B52-B915-160AB3A92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7127" y="4231639"/>
            <a:ext cx="146190" cy="1827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4FDCA52-8E1E-4807-8788-57E66EAF87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5422" y="4252187"/>
            <a:ext cx="146190" cy="1827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24E84ED-FCF5-4CAB-9B32-90A8BB0080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3577" y="4253517"/>
            <a:ext cx="146190" cy="1827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749CCE5-BFE5-427E-823C-5C3C088A0C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9867" y="4233760"/>
            <a:ext cx="146190" cy="1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3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07/11, 28/11, 09/01, 30/01, 20/02, 13/03 </a:t>
            </a:r>
            <a:b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</a:b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2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3C164B1-B5EF-BA45-9CE8-188433D9B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285F1D4-030B-BC40-A161-AA906BAC9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621B944-2E07-E944-BA90-21ED5FB21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45E0437-2F29-D843-A133-DB0EAEEEBA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7195" y="6405064"/>
            <a:ext cx="146190" cy="1827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19D28BD-55FD-AA49-9BBE-31B0BDC7A5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4121" y="6421553"/>
            <a:ext cx="107637" cy="12301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0BBBD59-0A00-FC41-8008-D8889BBF54DF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F49FA4-6DB8-F245-BD35-57697E353E7D}"/>
              </a:ext>
            </a:extLst>
          </p:cNvPr>
          <p:cNvSpPr txBox="1"/>
          <p:nvPr/>
        </p:nvSpPr>
        <p:spPr>
          <a:xfrm>
            <a:off x="7530962" y="6359657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5919C3-4BD5-ED4B-9D24-6E221789CB5F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5369868-3799-0C43-B3E4-471B1E6F0A32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C21322-5F92-F44C-8BCA-03522BC3B0FC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Nutritionist’s choice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C8AE9B9-8A8F-6E4B-AB7E-796279EE66D3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AND FRESH FRUIT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CB87DF-1425-3041-B24B-23BA7C6B0E6E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HAM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CHEESE SANDWICH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DAILY SPECIAL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b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21D896-F523-7E72-57CC-6D482AE76A30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39CF1C-1809-89D6-6D8F-378BF15DA228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AUTUMN/</a:t>
            </a:r>
            <a:r>
              <a:rPr lang="en-US" sz="2400" b="1" dirty="0">
                <a:solidFill>
                  <a:srgbClr val="C84E11"/>
                </a:solidFill>
              </a:rPr>
              <a:t>WINTER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BDB424-049E-4444-9E0A-9497418B9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26543"/>
              </p:ext>
            </p:extLst>
          </p:nvPr>
        </p:nvGraphicFramePr>
        <p:xfrm>
          <a:off x="643980" y="1701255"/>
          <a:ext cx="10066276" cy="4027097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500961141"/>
                    </a:ext>
                  </a:extLst>
                </a:gridCol>
                <a:gridCol w="1864310">
                  <a:extLst>
                    <a:ext uri="{9D8B030D-6E8A-4147-A177-3AD203B41FA5}">
                      <a16:colId xmlns:a16="http://schemas.microsoft.com/office/drawing/2014/main" val="3614127256"/>
                    </a:ext>
                  </a:extLst>
                </a:gridCol>
                <a:gridCol w="1819923">
                  <a:extLst>
                    <a:ext uri="{9D8B030D-6E8A-4147-A177-3AD203B41FA5}">
                      <a16:colId xmlns:a16="http://schemas.microsoft.com/office/drawing/2014/main" val="2485198002"/>
                    </a:ext>
                  </a:extLst>
                </a:gridCol>
                <a:gridCol w="1819922">
                  <a:extLst>
                    <a:ext uri="{9D8B030D-6E8A-4147-A177-3AD203B41FA5}">
                      <a16:colId xmlns:a16="http://schemas.microsoft.com/office/drawing/2014/main" val="166895105"/>
                    </a:ext>
                  </a:extLst>
                </a:gridCol>
                <a:gridCol w="1859415">
                  <a:extLst>
                    <a:ext uri="{9D8B030D-6E8A-4147-A177-3AD203B41FA5}">
                      <a16:colId xmlns:a16="http://schemas.microsoft.com/office/drawing/2014/main" val="2326847812"/>
                    </a:ext>
                  </a:extLst>
                </a:gridCol>
                <a:gridCol w="1824818">
                  <a:extLst>
                    <a:ext uri="{9D8B030D-6E8A-4147-A177-3AD203B41FA5}">
                      <a16:colId xmlns:a16="http://schemas.microsoft.com/office/drawing/2014/main" val="2313726763"/>
                    </a:ext>
                  </a:extLst>
                </a:gridCol>
              </a:tblGrid>
              <a:tr h="3525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and Tomato Pizza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Pork Sausage &amp; Mashed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Chicken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Curry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Breaded Fish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56536"/>
                  </a:ext>
                </a:extLst>
              </a:tr>
              <a:tr h="380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Peas and Broccoli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Rice, 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79971"/>
                  </a:ext>
                </a:extLst>
              </a:tr>
              <a:tr h="275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 Bean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Chilli Vegetable Noodles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Pie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Lasagne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Quorn Dippers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367021"/>
                  </a:ext>
                </a:extLst>
              </a:tr>
              <a:tr h="4517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Tomato Pizza Bread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Peas and Broccoli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Garlic and Herb Wedge Bread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712701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Salads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Freshly Prepared Salads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28715"/>
                  </a:ext>
                </a:extLst>
              </a:tr>
              <a:tr h="2382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94967"/>
                  </a:ext>
                </a:extLst>
              </a:tr>
              <a:tr h="1556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0940"/>
                  </a:ext>
                </a:extLst>
              </a:tr>
              <a:tr h="3098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60661"/>
                  </a:ext>
                </a:extLst>
              </a:tr>
              <a:tr h="5509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Wholemeal Pasta with homemade Tomato Sauce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10943"/>
                  </a:ext>
                </a:extLst>
              </a:tr>
              <a:tr h="2864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Beans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Broccoli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15967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 Sponge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Shortbread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 Ice Cream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Strawberry Milkshake served with Fresh Fruit 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Peach Slice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82528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B124F64B-5F5F-46BA-BA13-EC380F6FDC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737" y="2687107"/>
            <a:ext cx="146190" cy="1827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5A4E0D-374B-4844-88CF-A1A3EA819F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706" y="1972430"/>
            <a:ext cx="107221" cy="1225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EC3295-3CDE-479C-BCD5-4458587E02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8024" y="2411546"/>
            <a:ext cx="146190" cy="1827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780671-3682-4DAC-AF27-7E78181FCF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2252" y="5345457"/>
            <a:ext cx="123292" cy="1723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11E486-B24A-4302-9CE3-ED4EE86A16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0332" y="2564421"/>
            <a:ext cx="146190" cy="1827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099B27-884E-4DC5-9E56-02416B640A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9647" y="2586296"/>
            <a:ext cx="107637" cy="1230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314C70B-DFC5-4926-9D4B-C06EC1352E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796" y="5483949"/>
            <a:ext cx="123292" cy="1723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EED999-FFD7-4C78-BD47-D32F64ED5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433" y="2458742"/>
            <a:ext cx="123292" cy="2113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1C191A4-70EA-496F-A456-792702140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620" y="2532776"/>
            <a:ext cx="123292" cy="2113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ED9F6A6-733F-4B38-BBF2-F3A87B92C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390" y="2567118"/>
            <a:ext cx="123292" cy="2113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6D70BF2-7914-490B-B3BB-2D9089AC3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728" y="2658486"/>
            <a:ext cx="123292" cy="2113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ED3733B-F976-41B9-8083-E998D301B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957" y="1928694"/>
            <a:ext cx="123292" cy="211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819D9F-4B3A-4D0A-B088-169F40C54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802" y="4187901"/>
            <a:ext cx="123292" cy="2113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D7FEF99-3419-43D2-A369-46FFAE8E6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494" y="3743242"/>
            <a:ext cx="123292" cy="2113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9F6F27-22F5-42EA-BE14-903031209C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368" y="3771863"/>
            <a:ext cx="146190" cy="1827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64C49A1-68BF-4B98-9096-7F0DF8817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603" y="3771863"/>
            <a:ext cx="146190" cy="1827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DB6C9B5-1851-4A9E-A9EB-46437FA20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350" y="3743242"/>
            <a:ext cx="123292" cy="2113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10208C-7C9C-4E39-86AD-1A5CA659E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254" y="3736181"/>
            <a:ext cx="123292" cy="2113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A3FC155-51DF-471E-A747-131CECEDDE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4775" y="3757552"/>
            <a:ext cx="146190" cy="1827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1D3F3A3-208A-4215-B21E-A334DC2F5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335" y="3753515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1CA1211-C1A4-4F27-A9CF-BFF480BDFC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3985" y="3782137"/>
            <a:ext cx="146190" cy="1827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DFDCA76-0EC9-424B-B78B-377669318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045" y="3746455"/>
            <a:ext cx="123292" cy="2113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CAAE1A2-D85F-495F-AB60-A01124D32C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5125" y="3778100"/>
            <a:ext cx="146190" cy="1827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349ACF-6A2D-4B06-8074-2543A1708A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3309" y="5488390"/>
            <a:ext cx="146190" cy="1827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C270715-ABE8-40EF-BE3A-76FBC77D6E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3951" y="5335043"/>
            <a:ext cx="146190" cy="1827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B1BBDE6-C5D3-40A2-8107-EFDF7546B7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6999" y="4248141"/>
            <a:ext cx="107637" cy="12301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CE54378-D5C3-44D4-81AF-79BED21AA4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8783" y="2720694"/>
            <a:ext cx="107637" cy="12301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9C6EBDB-A342-450B-A103-2CA23EFC9A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0580" y="1787053"/>
            <a:ext cx="146190" cy="1827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F261424-4856-4202-B560-1A59554956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6450" y="1805680"/>
            <a:ext cx="107637" cy="1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3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200" b="1">
                <a:solidFill>
                  <a:schemeClr val="bg1"/>
                </a:solidFill>
                <a:cs typeface="Futura Medium" panose="020B0602020204020303" pitchFamily="34" charset="-79"/>
              </a:rPr>
              <a:t>14/11, 05/12, 16/01, 06/02, 27/02, 20/03 </a:t>
            </a:r>
            <a:br>
              <a:rPr lang="en-GB" sz="12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WEEK 3 </a:t>
            </a:r>
            <a:b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584" y="6434925"/>
            <a:ext cx="107637" cy="123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B38BF-F03B-454D-942E-C28603CFED99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AUTUMN/</a:t>
            </a:r>
            <a:r>
              <a:rPr lang="en-US" sz="2400" b="1" dirty="0">
                <a:solidFill>
                  <a:srgbClr val="C84E11"/>
                </a:solidFill>
              </a:rPr>
              <a:t>WINTER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7D5809-97AC-B642-B48F-BC9690169DD9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7AF1B7-AA4E-984E-844D-6D797D88CA17}"/>
              </a:ext>
            </a:extLst>
          </p:cNvPr>
          <p:cNvSpPr txBox="1"/>
          <p:nvPr/>
        </p:nvSpPr>
        <p:spPr>
          <a:xfrm>
            <a:off x="7497499" y="6369474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4A6CD2-E451-6C40-A3CB-1EA5E3640AC6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462002-AB2C-E146-962D-A70C243BDF6A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27997E-407F-0A46-8FFC-90FBC3518E54}"/>
              </a:ext>
            </a:extLst>
          </p:cNvPr>
          <p:cNvSpPr txBox="1"/>
          <p:nvPr/>
        </p:nvSpPr>
        <p:spPr>
          <a:xfrm>
            <a:off x="10199182" y="2632732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Nutritionist’s choice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318A57-30C5-BB4A-B0B6-AB7C678E1304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AND FRESH FRUIT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ACA56F-B730-824F-8949-09258DB02148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HAM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CHEESE SANDWICH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DAILY SPECIAL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b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B260B4-8645-54ED-A26E-757DF22D9F01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AE5C31-6690-4584-9AEA-D08BF4D23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94385"/>
              </p:ext>
            </p:extLst>
          </p:nvPr>
        </p:nvGraphicFramePr>
        <p:xfrm>
          <a:off x="643980" y="1816610"/>
          <a:ext cx="10515251" cy="4215701"/>
        </p:xfrm>
        <a:graphic>
          <a:graphicData uri="http://schemas.openxmlformats.org/drawingml/2006/table">
            <a:tbl>
              <a:tblPr/>
              <a:tblGrid>
                <a:gridCol w="1451150">
                  <a:extLst>
                    <a:ext uri="{9D8B030D-6E8A-4147-A177-3AD203B41FA5}">
                      <a16:colId xmlns:a16="http://schemas.microsoft.com/office/drawing/2014/main" val="301095428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val="3494834087"/>
                    </a:ext>
                  </a:extLst>
                </a:gridCol>
                <a:gridCol w="1837677">
                  <a:extLst>
                    <a:ext uri="{9D8B030D-6E8A-4147-A177-3AD203B41FA5}">
                      <a16:colId xmlns:a16="http://schemas.microsoft.com/office/drawing/2014/main" val="1493655679"/>
                    </a:ext>
                  </a:extLst>
                </a:gridCol>
                <a:gridCol w="1846699">
                  <a:extLst>
                    <a:ext uri="{9D8B030D-6E8A-4147-A177-3AD203B41FA5}">
                      <a16:colId xmlns:a16="http://schemas.microsoft.com/office/drawing/2014/main" val="3583511554"/>
                    </a:ext>
                  </a:extLst>
                </a:gridCol>
                <a:gridCol w="1718133">
                  <a:extLst>
                    <a:ext uri="{9D8B030D-6E8A-4147-A177-3AD203B41FA5}">
                      <a16:colId xmlns:a16="http://schemas.microsoft.com/office/drawing/2014/main" val="2127495281"/>
                    </a:ext>
                  </a:extLst>
                </a:gridCol>
                <a:gridCol w="1823914">
                  <a:extLst>
                    <a:ext uri="{9D8B030D-6E8A-4147-A177-3AD203B41FA5}">
                      <a16:colId xmlns:a16="http://schemas.microsoft.com/office/drawing/2014/main" val="2263567763"/>
                    </a:ext>
                  </a:extLst>
                </a:gridCol>
              </a:tblGrid>
              <a:tr h="3696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Pesto Pasta Bake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and Sour Chicken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Pork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Cottage Pie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Fried Chicken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79109"/>
                  </a:ext>
                </a:extLst>
              </a:tr>
              <a:tr h="3985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Peas and Carrots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Rice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40200"/>
                  </a:ext>
                </a:extLst>
              </a:tr>
              <a:tr h="288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and Tomato Pizza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African Vegetable Rice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Pastry Roll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Vegetarian Cottage Pie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 Vegetarian Burger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11950"/>
                  </a:ext>
                </a:extLst>
              </a:tr>
              <a:tr h="4735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Salad Sticks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Sweetcorn, Green Beans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2527"/>
                  </a:ext>
                </a:extLst>
              </a:tr>
              <a:tr h="5963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Salads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Freshly Prepared Salads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61369"/>
                  </a:ext>
                </a:extLst>
              </a:tr>
              <a:tr h="2497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19237"/>
                  </a:ext>
                </a:extLst>
              </a:tr>
              <a:tr h="1631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20559"/>
                  </a:ext>
                </a:extLst>
              </a:tr>
              <a:tr h="324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70577"/>
                  </a:ext>
                </a:extLst>
              </a:tr>
              <a:tr h="5775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Wholemeal Pasta with homemade Tomato Sauce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182921"/>
                  </a:ext>
                </a:extLst>
              </a:tr>
              <a:tr h="3003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Carrots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44079"/>
                  </a:ext>
                </a:extLst>
              </a:tr>
              <a:tr h="4331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Strawberry Ice Cream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Flapjack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Jelly and Custard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 Milkshake served with Chocolate Biscuit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 Slice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16592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26F1F900-8CA1-4ED9-82BE-E5CFC95F4E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9222" y="2632732"/>
            <a:ext cx="107637" cy="1230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32CFD3-3F6A-4D39-90B9-378AC6584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1719" y="2625886"/>
            <a:ext cx="146190" cy="1827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A7DCC4-8252-4EBA-998E-E7A83516C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2038" y="1899474"/>
            <a:ext cx="146190" cy="1827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698E68-1FDA-4C47-920C-75290F6BB4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3648" y="2793086"/>
            <a:ext cx="146190" cy="182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57FE75-470B-4134-9FFC-C2333932F1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8473" y="1930695"/>
            <a:ext cx="107637" cy="1230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32AECB-0FD4-464E-AAAB-AB3131961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025" y="5684336"/>
            <a:ext cx="123292" cy="1723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6A70CE-224E-452F-8E90-754AA098E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717" y="2721159"/>
            <a:ext cx="123292" cy="2113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EFE09FF-AC19-4016-8983-525D902F2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806" y="1865022"/>
            <a:ext cx="123292" cy="2113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C87630E-C2F9-4979-AE62-F44920290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301" y="2593312"/>
            <a:ext cx="123292" cy="2113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6C5AC87-955D-4AD3-9374-FDF507381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593" y="2596306"/>
            <a:ext cx="123292" cy="2113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B79816E-65C3-46B1-A66B-FBF4B125E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572" y="2615612"/>
            <a:ext cx="123292" cy="2113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4F7025-8FEB-4100-8F74-468B7B0AB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5319" y="2753558"/>
            <a:ext cx="123292" cy="21135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4CBAC0B-AB83-4DCD-B51F-2EEFDCE0C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927" y="4393000"/>
            <a:ext cx="123292" cy="21135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691EABA-5C82-4D91-9B3A-981F6238BB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2088" y="4457720"/>
            <a:ext cx="107637" cy="12301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5B160D7-7198-4128-BA10-2DE725FC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262" y="3931005"/>
            <a:ext cx="123292" cy="21135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DED5746-A10D-4A4B-8D5E-3E01026339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4099" y="3957854"/>
            <a:ext cx="146190" cy="1827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458D26C-B044-4FC8-8523-7D35D77D2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678" y="3943543"/>
            <a:ext cx="123292" cy="21135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8DA15DC-DF2E-4C10-A4FE-803DABBDE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178" y="3952152"/>
            <a:ext cx="123292" cy="2113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4A76D46-AB53-42D8-9999-19A860BD4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069" y="3943543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2B60A3D-C42F-4B4F-A5DE-7A7BEA2CE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6412" y="3957854"/>
            <a:ext cx="123292" cy="21135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579828E-BE16-480D-90BD-DF67412CF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591" y="3971699"/>
            <a:ext cx="146190" cy="18273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F8677B9-460A-4479-B4B5-B59C4454A1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7445" y="3986475"/>
            <a:ext cx="146190" cy="18273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83E7E53-B61C-46C8-98B8-756493BEC2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1243" y="3976686"/>
            <a:ext cx="146190" cy="18273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A7921B6-691E-4E28-BC0F-4E054E008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1513" y="4001321"/>
            <a:ext cx="146190" cy="18273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80C2A45-67B0-42E5-A4DE-7BECEAF57B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5287" y="2582595"/>
            <a:ext cx="146190" cy="1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0" ma:contentTypeDescription="Create a new document." ma:contentTypeScope="" ma:versionID="5c5c2f8e79ae191c5fbe555a8cbaa4ad">
  <xsd:schema xmlns:xsd="http://www.w3.org/2001/XMLSchema" xmlns:xs="http://www.w3.org/2001/XMLSchema" xmlns:p="http://schemas.microsoft.com/office/2006/metadata/properties" xmlns:ns2="2a4231d9-844b-42ba-9d15-21bb434c25e3" targetNamespace="http://schemas.microsoft.com/office/2006/metadata/properties" ma:root="true" ma:fieldsID="f5cc26173ff0b753d05d854253c80118" ns2:_="">
    <xsd:import namespace="2a4231d9-844b-42ba-9d15-21bb434c2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3DDFE5-CE9E-4AF7-BA55-105AF41E3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E3D33C-ED29-4E66-A0D8-99F253FF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15209-51DB-4A5F-A488-02054F88B25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828</Words>
  <Application>Microsoft Office PowerPoint</Application>
  <PresentationFormat>Widescreen</PresentationFormat>
  <Paragraphs>217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Jay Waters</cp:lastModifiedBy>
  <cp:revision>79</cp:revision>
  <dcterms:created xsi:type="dcterms:W3CDTF">2021-11-23T11:01:06Z</dcterms:created>
  <dcterms:modified xsi:type="dcterms:W3CDTF">2022-11-03T08:14:49Z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0x010100A71C9106D901B448B24197D5D49EFCD4</vt:lpwstr>
  </property>
  <property fmtid="{D5CDD505-2E9C-101B-9397-08002B2CF9AE}" pid="3" name="MSIP_Label_f472f14c-d40a-4996-84a9-078c3b8640e0_Enabled">
    <vt:lpwstr>true</vt:lpwstr>
  </property>
  <property fmtid="{D5CDD505-2E9C-101B-9397-08002B2CF9AE}" pid="4" name="MSIP_Label_f472f14c-d40a-4996-84a9-078c3b8640e0_SetDate">
    <vt:lpwstr>2022-05-24T07:15:16Z</vt:lpwstr>
  </property>
  <property fmtid="{D5CDD505-2E9C-101B-9397-08002B2CF9AE}" pid="5" name="MSIP_Label_f472f14c-d40a-4996-84a9-078c3b8640e0_Method">
    <vt:lpwstr>Privileged</vt:lpwstr>
  </property>
  <property fmtid="{D5CDD505-2E9C-101B-9397-08002B2CF9AE}" pid="6" name="MSIP_Label_f472f14c-d40a-4996-84a9-078c3b8640e0_Name">
    <vt:lpwstr>f472f14c-d40a-4996-84a9-078c3b8640e0</vt:lpwstr>
  </property>
  <property fmtid="{D5CDD505-2E9C-101B-9397-08002B2CF9AE}" pid="7" name="MSIP_Label_f472f14c-d40a-4996-84a9-078c3b8640e0_SiteId">
    <vt:lpwstr>cd62b7dd-4b48-44bd-90e7-e143a22c8ead</vt:lpwstr>
  </property>
  <property fmtid="{D5CDD505-2E9C-101B-9397-08002B2CF9AE}" pid="8" name="MSIP_Label_f472f14c-d40a-4996-84a9-078c3b8640e0_ActionId">
    <vt:lpwstr>bcc5a6c3-2bf4-4d11-9fb1-388bf82e95f2</vt:lpwstr>
  </property>
  <property fmtid="{D5CDD505-2E9C-101B-9397-08002B2CF9AE}" pid="9" name="MSIP_Label_f472f14c-d40a-4996-84a9-078c3b8640e0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Internal</vt:lpwstr>
  </property>
</Properties>
</file>