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73" r:id="rId8"/>
    <p:sldId id="264" r:id="rId9"/>
    <p:sldId id="266" r:id="rId10"/>
    <p:sldId id="265" r:id="rId11"/>
    <p:sldId id="260" r:id="rId12"/>
    <p:sldId id="268" r:id="rId13"/>
    <p:sldId id="262" r:id="rId14"/>
    <p:sldId id="263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549CD-DA1F-4940-83A2-972993C4929E}" v="55" dt="2026-03-25T16:39:52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Larter" userId="3bdb9a9b-5540-4a25-996d-e7dbd9bfdac9" providerId="ADAL" clId="{60E3028B-827A-4C89-8C25-DE2DBF51E01F}"/>
    <pc:docChg chg="custSel addSld delSld modSld sldOrd">
      <pc:chgData name="Ashley Larter" userId="3bdb9a9b-5540-4a25-996d-e7dbd9bfdac9" providerId="ADAL" clId="{60E3028B-827A-4C89-8C25-DE2DBF51E01F}" dt="2026-03-25T16:39:52.266" v="759"/>
      <pc:docMkLst>
        <pc:docMk/>
      </pc:docMkLst>
      <pc:sldChg chg="modSp mod">
        <pc:chgData name="Ashley Larter" userId="3bdb9a9b-5540-4a25-996d-e7dbd9bfdac9" providerId="ADAL" clId="{60E3028B-827A-4C89-8C25-DE2DBF51E01F}" dt="2026-03-22T20:29:43.500" v="75" actId="403"/>
        <pc:sldMkLst>
          <pc:docMk/>
          <pc:sldMk cId="780477075" sldId="257"/>
        </pc:sldMkLst>
        <pc:spChg chg="mod">
          <ac:chgData name="Ashley Larter" userId="3bdb9a9b-5540-4a25-996d-e7dbd9bfdac9" providerId="ADAL" clId="{60E3028B-827A-4C89-8C25-DE2DBF51E01F}" dt="2026-03-22T20:29:36.692" v="72" actId="1076"/>
          <ac:spMkLst>
            <pc:docMk/>
            <pc:sldMk cId="780477075" sldId="257"/>
            <ac:spMk id="2" creationId="{11639788-5521-7E1E-B294-7143BECB9284}"/>
          </ac:spMkLst>
        </pc:spChg>
        <pc:spChg chg="mod">
          <ac:chgData name="Ashley Larter" userId="3bdb9a9b-5540-4a25-996d-e7dbd9bfdac9" providerId="ADAL" clId="{60E3028B-827A-4C89-8C25-DE2DBF51E01F}" dt="2026-03-22T20:29:43.500" v="75" actId="403"/>
          <ac:spMkLst>
            <pc:docMk/>
            <pc:sldMk cId="780477075" sldId="257"/>
            <ac:spMk id="3" creationId="{CA8C2694-19FA-156D-B16F-256FEA87B9E1}"/>
          </ac:spMkLst>
        </pc:spChg>
      </pc:sldChg>
      <pc:sldChg chg="addSp">
        <pc:chgData name="Ashley Larter" userId="3bdb9a9b-5540-4a25-996d-e7dbd9bfdac9" providerId="ADAL" clId="{60E3028B-827A-4C89-8C25-DE2DBF51E01F}" dt="2026-03-25T16:39:52.266" v="759"/>
        <pc:sldMkLst>
          <pc:docMk/>
          <pc:sldMk cId="1940732783" sldId="258"/>
        </pc:sldMkLst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1940732783" sldId="258"/>
            <ac:inkMk id="3" creationId="{FF787460-97C5-C557-1D46-66D14D59273B}"/>
          </ac:inkMkLst>
        </pc:inkChg>
      </pc:sldChg>
      <pc:sldChg chg="addSp modSp mod modAnim">
        <pc:chgData name="Ashley Larter" userId="3bdb9a9b-5540-4a25-996d-e7dbd9bfdac9" providerId="ADAL" clId="{60E3028B-827A-4C89-8C25-DE2DBF51E01F}" dt="2026-03-23T19:49:51.660" v="653"/>
        <pc:sldMkLst>
          <pc:docMk/>
          <pc:sldMk cId="2286626994" sldId="259"/>
        </pc:sldMkLst>
        <pc:spChg chg="add mod">
          <ac:chgData name="Ashley Larter" userId="3bdb9a9b-5540-4a25-996d-e7dbd9bfdac9" providerId="ADAL" clId="{60E3028B-827A-4C89-8C25-DE2DBF51E01F}" dt="2026-03-22T21:29:22.299" v="241" actId="14100"/>
          <ac:spMkLst>
            <pc:docMk/>
            <pc:sldMk cId="2286626994" sldId="259"/>
            <ac:spMk id="5" creationId="{782BB556-51A5-5D97-F3E8-3306542B573A}"/>
          </ac:spMkLst>
        </pc:spChg>
        <pc:picChg chg="add mod">
          <ac:chgData name="Ashley Larter" userId="3bdb9a9b-5540-4a25-996d-e7dbd9bfdac9" providerId="ADAL" clId="{60E3028B-827A-4C89-8C25-DE2DBF51E01F}" dt="2026-03-22T21:29:16.669" v="239" actId="14100"/>
          <ac:picMkLst>
            <pc:docMk/>
            <pc:sldMk cId="2286626994" sldId="259"/>
            <ac:picMk id="4" creationId="{8A3F3C21-4DC8-0E6A-35C9-70E4D10F4FE1}"/>
          </ac:picMkLst>
        </pc:picChg>
        <pc:picChg chg="mod">
          <ac:chgData name="Ashley Larter" userId="3bdb9a9b-5540-4a25-996d-e7dbd9bfdac9" providerId="ADAL" clId="{60E3028B-827A-4C89-8C25-DE2DBF51E01F}" dt="2026-03-22T21:29:11.351" v="237" actId="14100"/>
          <ac:picMkLst>
            <pc:docMk/>
            <pc:sldMk cId="2286626994" sldId="259"/>
            <ac:picMk id="7" creationId="{67EBE826-FC58-6808-C1FA-17C1D4F82984}"/>
          </ac:picMkLst>
        </pc:picChg>
      </pc:sldChg>
      <pc:sldChg chg="addSp delSp modSp new mod setBg modAnim">
        <pc:chgData name="Ashley Larter" userId="3bdb9a9b-5540-4a25-996d-e7dbd9bfdac9" providerId="ADAL" clId="{60E3028B-827A-4C89-8C25-DE2DBF51E01F}" dt="2026-03-22T22:01:29.202" v="362" actId="14100"/>
        <pc:sldMkLst>
          <pc:docMk/>
          <pc:sldMk cId="3895818640" sldId="260"/>
        </pc:sldMkLst>
        <pc:spChg chg="add mod">
          <ac:chgData name="Ashley Larter" userId="3bdb9a9b-5540-4a25-996d-e7dbd9bfdac9" providerId="ADAL" clId="{60E3028B-827A-4C89-8C25-DE2DBF51E01F}" dt="2026-03-22T21:51:48.920" v="349" actId="1076"/>
          <ac:spMkLst>
            <pc:docMk/>
            <pc:sldMk cId="3895818640" sldId="260"/>
            <ac:spMk id="6" creationId="{C5C9DDDF-D1EC-15E3-1458-D067BB8B8214}"/>
          </ac:spMkLst>
        </pc:spChg>
        <pc:picChg chg="add mod">
          <ac:chgData name="Ashley Larter" userId="3bdb9a9b-5540-4a25-996d-e7dbd9bfdac9" providerId="ADAL" clId="{60E3028B-827A-4C89-8C25-DE2DBF51E01F}" dt="2026-03-22T22:01:03.136" v="359" actId="1076"/>
          <ac:picMkLst>
            <pc:docMk/>
            <pc:sldMk cId="3895818640" sldId="260"/>
            <ac:picMk id="5" creationId="{E592721A-4D1F-5F8A-EBB3-B42F60B8A467}"/>
          </ac:picMkLst>
        </pc:picChg>
        <pc:picChg chg="add mod">
          <ac:chgData name="Ashley Larter" userId="3bdb9a9b-5540-4a25-996d-e7dbd9bfdac9" providerId="ADAL" clId="{60E3028B-827A-4C89-8C25-DE2DBF51E01F}" dt="2026-03-22T22:01:29.202" v="362" actId="14100"/>
          <ac:picMkLst>
            <pc:docMk/>
            <pc:sldMk cId="3895818640" sldId="260"/>
            <ac:picMk id="10" creationId="{1D6DB4DA-8340-F0A5-C779-FA2DD4CD7211}"/>
          </ac:picMkLst>
        </pc:picChg>
      </pc:sldChg>
      <pc:sldChg chg="addSp delSp modSp add mod modAnim">
        <pc:chgData name="Ashley Larter" userId="3bdb9a9b-5540-4a25-996d-e7dbd9bfdac9" providerId="ADAL" clId="{60E3028B-827A-4C89-8C25-DE2DBF51E01F}" dt="2026-03-25T16:39:52.266" v="759"/>
        <pc:sldMkLst>
          <pc:docMk/>
          <pc:sldMk cId="4254398752" sldId="261"/>
        </pc:sldMkLst>
        <pc:spChg chg="mod">
          <ac:chgData name="Ashley Larter" userId="3bdb9a9b-5540-4a25-996d-e7dbd9bfdac9" providerId="ADAL" clId="{60E3028B-827A-4C89-8C25-DE2DBF51E01F}" dt="2026-03-22T20:34:16.272" v="144" actId="1076"/>
          <ac:spMkLst>
            <pc:docMk/>
            <pc:sldMk cId="4254398752" sldId="261"/>
            <ac:spMk id="2" creationId="{1D9AC26C-8A40-8598-F98A-09F5481CE3F7}"/>
          </ac:spMkLst>
        </pc:spChg>
        <pc:picChg chg="add mod">
          <ac:chgData name="Ashley Larter" userId="3bdb9a9b-5540-4a25-996d-e7dbd9bfdac9" providerId="ADAL" clId="{60E3028B-827A-4C89-8C25-DE2DBF51E01F}" dt="2026-03-22T20:34:19.461" v="146" actId="14100"/>
          <ac:picMkLst>
            <pc:docMk/>
            <pc:sldMk cId="4254398752" sldId="261"/>
            <ac:picMk id="9" creationId="{7AF3DA36-DC3A-5ADB-3399-668955A78287}"/>
          </ac:picMkLst>
        </pc:picChg>
        <pc:picChg chg="add mod">
          <ac:chgData name="Ashley Larter" userId="3bdb9a9b-5540-4a25-996d-e7dbd9bfdac9" providerId="ADAL" clId="{60E3028B-827A-4C89-8C25-DE2DBF51E01F}" dt="2026-03-22T20:35:30.003" v="155" actId="1076"/>
          <ac:picMkLst>
            <pc:docMk/>
            <pc:sldMk cId="4254398752" sldId="261"/>
            <ac:picMk id="12" creationId="{45E9D3CE-DE61-828F-6892-C98119A98C04}"/>
          </ac:picMkLst>
        </pc:picChg>
        <pc:picChg chg="add mod">
          <ac:chgData name="Ashley Larter" userId="3bdb9a9b-5540-4a25-996d-e7dbd9bfdac9" providerId="ADAL" clId="{60E3028B-827A-4C89-8C25-DE2DBF51E01F}" dt="2026-03-22T20:35:20.812" v="154" actId="1076"/>
          <ac:picMkLst>
            <pc:docMk/>
            <pc:sldMk cId="4254398752" sldId="261"/>
            <ac:picMk id="14" creationId="{BA14A8E5-C993-2512-0CF0-7E0079952EF4}"/>
          </ac:picMkLst>
        </pc:picChg>
        <pc:picChg chg="add mod modCrop">
          <ac:chgData name="Ashley Larter" userId="3bdb9a9b-5540-4a25-996d-e7dbd9bfdac9" providerId="ADAL" clId="{60E3028B-827A-4C89-8C25-DE2DBF51E01F}" dt="2026-03-22T20:36:10.374" v="163" actId="1076"/>
          <ac:picMkLst>
            <pc:docMk/>
            <pc:sldMk cId="4254398752" sldId="261"/>
            <ac:picMk id="16" creationId="{4E86362F-0FE0-B337-A131-D7766E1D8E6D}"/>
          </ac:picMkLst>
        </pc:picChg>
        <pc:picChg chg="add mod modCrop">
          <ac:chgData name="Ashley Larter" userId="3bdb9a9b-5540-4a25-996d-e7dbd9bfdac9" providerId="ADAL" clId="{60E3028B-827A-4C89-8C25-DE2DBF51E01F}" dt="2026-03-22T20:36:26.155" v="168" actId="1076"/>
          <ac:picMkLst>
            <pc:docMk/>
            <pc:sldMk cId="4254398752" sldId="261"/>
            <ac:picMk id="18" creationId="{B888FF22-12AB-1580-AE8B-9A77F3781F07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4254398752" sldId="261"/>
            <ac:inkMk id="3" creationId="{20A59248-9AFE-EB1D-87D9-73065BF5C04F}"/>
          </ac:inkMkLst>
        </pc:inkChg>
      </pc:sldChg>
      <pc:sldChg chg="addSp delSp modSp add mod ord modAnim">
        <pc:chgData name="Ashley Larter" userId="3bdb9a9b-5540-4a25-996d-e7dbd9bfdac9" providerId="ADAL" clId="{60E3028B-827A-4C89-8C25-DE2DBF51E01F}" dt="2026-03-25T16:39:52.266" v="759"/>
        <pc:sldMkLst>
          <pc:docMk/>
          <pc:sldMk cId="2675339162" sldId="262"/>
        </pc:sldMkLst>
        <pc:spChg chg="mod">
          <ac:chgData name="Ashley Larter" userId="3bdb9a9b-5540-4a25-996d-e7dbd9bfdac9" providerId="ADAL" clId="{60E3028B-827A-4C89-8C25-DE2DBF51E01F}" dt="2026-03-22T20:17:41.281" v="53" actId="1076"/>
          <ac:spMkLst>
            <pc:docMk/>
            <pc:sldMk cId="2675339162" sldId="262"/>
            <ac:spMk id="2" creationId="{3CE52F98-A642-D829-0EE1-CCC83A5309CC}"/>
          </ac:spMkLst>
        </pc:spChg>
        <pc:picChg chg="add mod">
          <ac:chgData name="Ashley Larter" userId="3bdb9a9b-5540-4a25-996d-e7dbd9bfdac9" providerId="ADAL" clId="{60E3028B-827A-4C89-8C25-DE2DBF51E01F}" dt="2026-03-22T20:18:43.058" v="63" actId="1076"/>
          <ac:picMkLst>
            <pc:docMk/>
            <pc:sldMk cId="2675339162" sldId="262"/>
            <ac:picMk id="6" creationId="{BC0AE4F1-29AC-57E7-322B-10A1D60C7B06}"/>
          </ac:picMkLst>
        </pc:picChg>
        <pc:picChg chg="add mod">
          <ac:chgData name="Ashley Larter" userId="3bdb9a9b-5540-4a25-996d-e7dbd9bfdac9" providerId="ADAL" clId="{60E3028B-827A-4C89-8C25-DE2DBF51E01F}" dt="2026-03-22T20:18:21.158" v="58" actId="1076"/>
          <ac:picMkLst>
            <pc:docMk/>
            <pc:sldMk cId="2675339162" sldId="262"/>
            <ac:picMk id="9" creationId="{4A0653F2-9491-0DEF-C937-A42DCD4385FC}"/>
          </ac:picMkLst>
        </pc:picChg>
        <pc:picChg chg="add mod">
          <ac:chgData name="Ashley Larter" userId="3bdb9a9b-5540-4a25-996d-e7dbd9bfdac9" providerId="ADAL" clId="{60E3028B-827A-4C89-8C25-DE2DBF51E01F}" dt="2026-03-22T20:18:39.012" v="62" actId="14100"/>
          <ac:picMkLst>
            <pc:docMk/>
            <pc:sldMk cId="2675339162" sldId="262"/>
            <ac:picMk id="12" creationId="{61470F33-CD65-78A6-5073-26E1AEFB68D2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2675339162" sldId="262"/>
            <ac:inkMk id="3" creationId="{E61264A7-56CB-7CDB-7B36-B232F66F41DC}"/>
          </ac:inkMkLst>
        </pc:inkChg>
      </pc:sldChg>
      <pc:sldChg chg="addSp delSp modSp add mod delAnim">
        <pc:chgData name="Ashley Larter" userId="3bdb9a9b-5540-4a25-996d-e7dbd9bfdac9" providerId="ADAL" clId="{60E3028B-827A-4C89-8C25-DE2DBF51E01F}" dt="2026-03-25T16:39:52.266" v="759"/>
        <pc:sldMkLst>
          <pc:docMk/>
          <pc:sldMk cId="1059202769" sldId="263"/>
        </pc:sldMkLst>
        <pc:picChg chg="add mod">
          <ac:chgData name="Ashley Larter" userId="3bdb9a9b-5540-4a25-996d-e7dbd9bfdac9" providerId="ADAL" clId="{60E3028B-827A-4C89-8C25-DE2DBF51E01F}" dt="2026-03-22T20:19:59.719" v="71" actId="1076"/>
          <ac:picMkLst>
            <pc:docMk/>
            <pc:sldMk cId="1059202769" sldId="263"/>
            <ac:picMk id="4" creationId="{5D0C2820-9524-82F1-E624-FC3BA8392577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1059202769" sldId="263"/>
            <ac:inkMk id="3" creationId="{809B6050-B3A6-B764-F087-A771413D0F74}"/>
          </ac:inkMkLst>
        </pc:inkChg>
      </pc:sldChg>
      <pc:sldChg chg="addSp delSp modSp add mod ord delAnim">
        <pc:chgData name="Ashley Larter" userId="3bdb9a9b-5540-4a25-996d-e7dbd9bfdac9" providerId="ADAL" clId="{60E3028B-827A-4C89-8C25-DE2DBF51E01F}" dt="2026-03-25T16:39:52.266" v="759"/>
        <pc:sldMkLst>
          <pc:docMk/>
          <pc:sldMk cId="3201208631" sldId="264"/>
        </pc:sldMkLst>
        <pc:spChg chg="mod">
          <ac:chgData name="Ashley Larter" userId="3bdb9a9b-5540-4a25-996d-e7dbd9bfdac9" providerId="ADAL" clId="{60E3028B-827A-4C89-8C25-DE2DBF51E01F}" dt="2026-03-22T21:17:16.651" v="187" actId="1076"/>
          <ac:spMkLst>
            <pc:docMk/>
            <pc:sldMk cId="3201208631" sldId="264"/>
            <ac:spMk id="2" creationId="{13105D77-3D6F-B8CC-4DFC-1E66C114B74D}"/>
          </ac:spMkLst>
        </pc:spChg>
        <pc:picChg chg="add mod">
          <ac:chgData name="Ashley Larter" userId="3bdb9a9b-5540-4a25-996d-e7dbd9bfdac9" providerId="ADAL" clId="{60E3028B-827A-4C89-8C25-DE2DBF51E01F}" dt="2026-03-22T21:17:19.459" v="189" actId="1076"/>
          <ac:picMkLst>
            <pc:docMk/>
            <pc:sldMk cId="3201208631" sldId="264"/>
            <ac:picMk id="4" creationId="{6A5C5A06-DE41-0E89-DAFF-7FBDDBCD6AAD}"/>
          </ac:picMkLst>
        </pc:picChg>
        <pc:picChg chg="add mod">
          <ac:chgData name="Ashley Larter" userId="3bdb9a9b-5540-4a25-996d-e7dbd9bfdac9" providerId="ADAL" clId="{60E3028B-827A-4C89-8C25-DE2DBF51E01F}" dt="2026-03-22T21:23:00.728" v="235" actId="1076"/>
          <ac:picMkLst>
            <pc:docMk/>
            <pc:sldMk cId="3201208631" sldId="264"/>
            <ac:picMk id="7" creationId="{17A22F52-6413-3742-3E71-97E015239CA0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3201208631" sldId="264"/>
            <ac:inkMk id="3" creationId="{4C9FFA56-A590-6C45-B2F3-3353415BBB4B}"/>
          </ac:inkMkLst>
        </pc:inkChg>
      </pc:sldChg>
      <pc:sldChg chg="addSp delSp modSp add mod">
        <pc:chgData name="Ashley Larter" userId="3bdb9a9b-5540-4a25-996d-e7dbd9bfdac9" providerId="ADAL" clId="{60E3028B-827A-4C89-8C25-DE2DBF51E01F}" dt="2026-03-25T16:39:52.266" v="759"/>
        <pc:sldMkLst>
          <pc:docMk/>
          <pc:sldMk cId="2477901522" sldId="265"/>
        </pc:sldMkLst>
        <pc:spChg chg="mod">
          <ac:chgData name="Ashley Larter" userId="3bdb9a9b-5540-4a25-996d-e7dbd9bfdac9" providerId="ADAL" clId="{60E3028B-827A-4C89-8C25-DE2DBF51E01F}" dt="2026-03-22T21:18:20.549" v="229" actId="20577"/>
          <ac:spMkLst>
            <pc:docMk/>
            <pc:sldMk cId="2477901522" sldId="265"/>
            <ac:spMk id="2" creationId="{DA8B45CC-90C5-D470-4A9D-C058FA07838F}"/>
          </ac:spMkLst>
        </pc:spChg>
        <pc:picChg chg="add mod">
          <ac:chgData name="Ashley Larter" userId="3bdb9a9b-5540-4a25-996d-e7dbd9bfdac9" providerId="ADAL" clId="{60E3028B-827A-4C89-8C25-DE2DBF51E01F}" dt="2026-03-22T21:18:08.235" v="197" actId="14100"/>
          <ac:picMkLst>
            <pc:docMk/>
            <pc:sldMk cId="2477901522" sldId="265"/>
            <ac:picMk id="5" creationId="{232F7206-BA95-8827-447F-EF7FF0A62E74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2477901522" sldId="265"/>
            <ac:inkMk id="3" creationId="{683849C1-C40C-F875-6942-70E0A43AB2DB}"/>
          </ac:inkMkLst>
        </pc:inkChg>
      </pc:sldChg>
      <pc:sldChg chg="addSp delSp modSp add mod">
        <pc:chgData name="Ashley Larter" userId="3bdb9a9b-5540-4a25-996d-e7dbd9bfdac9" providerId="ADAL" clId="{60E3028B-827A-4C89-8C25-DE2DBF51E01F}" dt="2026-03-25T16:39:52.266" v="759"/>
        <pc:sldMkLst>
          <pc:docMk/>
          <pc:sldMk cId="1895729355" sldId="266"/>
        </pc:sldMkLst>
        <pc:spChg chg="mod">
          <ac:chgData name="Ashley Larter" userId="3bdb9a9b-5540-4a25-996d-e7dbd9bfdac9" providerId="ADAL" clId="{60E3028B-827A-4C89-8C25-DE2DBF51E01F}" dt="2026-03-22T21:39:48.336" v="297" actId="20577"/>
          <ac:spMkLst>
            <pc:docMk/>
            <pc:sldMk cId="1895729355" sldId="266"/>
            <ac:spMk id="2" creationId="{C62516C1-99D3-9AC4-B376-8827FD1506D4}"/>
          </ac:spMkLst>
        </pc:spChg>
        <pc:picChg chg="add mod">
          <ac:chgData name="Ashley Larter" userId="3bdb9a9b-5540-4a25-996d-e7dbd9bfdac9" providerId="ADAL" clId="{60E3028B-827A-4C89-8C25-DE2DBF51E01F}" dt="2026-03-22T21:39:53.019" v="298" actId="1076"/>
          <ac:picMkLst>
            <pc:docMk/>
            <pc:sldMk cId="1895729355" sldId="266"/>
            <ac:picMk id="5" creationId="{405B4BCD-3DE5-4333-C9D9-77AECB9E764F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1895729355" sldId="266"/>
            <ac:inkMk id="3" creationId="{505511A6-9C72-0CCC-046B-78C9EEB73CF0}"/>
          </ac:inkMkLst>
        </pc:inkChg>
      </pc:sldChg>
      <pc:sldChg chg="addSp modSp add mod modAnim">
        <pc:chgData name="Ashley Larter" userId="3bdb9a9b-5540-4a25-996d-e7dbd9bfdac9" providerId="ADAL" clId="{60E3028B-827A-4C89-8C25-DE2DBF51E01F}" dt="2026-03-25T16:39:52.266" v="759"/>
        <pc:sldMkLst>
          <pc:docMk/>
          <pc:sldMk cId="1505263621" sldId="268"/>
        </pc:sldMkLst>
        <pc:spChg chg="mod">
          <ac:chgData name="Ashley Larter" userId="3bdb9a9b-5540-4a25-996d-e7dbd9bfdac9" providerId="ADAL" clId="{60E3028B-827A-4C89-8C25-DE2DBF51E01F}" dt="2026-03-22T22:11:11.545" v="368"/>
          <ac:spMkLst>
            <pc:docMk/>
            <pc:sldMk cId="1505263621" sldId="268"/>
            <ac:spMk id="6" creationId="{E0225401-9D3F-10D3-E13B-66FFA85872F6}"/>
          </ac:spMkLst>
        </pc:spChg>
        <pc:picChg chg="add mod">
          <ac:chgData name="Ashley Larter" userId="3bdb9a9b-5540-4a25-996d-e7dbd9bfdac9" providerId="ADAL" clId="{60E3028B-827A-4C89-8C25-DE2DBF51E01F}" dt="2026-03-22T22:25:00.103" v="382" actId="1076"/>
          <ac:picMkLst>
            <pc:docMk/>
            <pc:sldMk cId="1505263621" sldId="268"/>
            <ac:picMk id="3" creationId="{5A095607-C97A-21B7-4383-6A3085417D07}"/>
          </ac:picMkLst>
        </pc:picChg>
        <pc:picChg chg="add mod">
          <ac:chgData name="Ashley Larter" userId="3bdb9a9b-5540-4a25-996d-e7dbd9bfdac9" providerId="ADAL" clId="{60E3028B-827A-4C89-8C25-DE2DBF51E01F}" dt="2026-03-22T22:25:06.916" v="385" actId="14100"/>
          <ac:picMkLst>
            <pc:docMk/>
            <pc:sldMk cId="1505263621" sldId="268"/>
            <ac:picMk id="5" creationId="{C7F43725-1E14-6DBB-D457-35C269305E3F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1505263621" sldId="268"/>
            <ac:inkMk id="2" creationId="{2C8FA235-2950-E007-7BBE-51B297E6DBBC}"/>
          </ac:inkMkLst>
        </pc:inkChg>
      </pc:sldChg>
      <pc:sldChg chg="addSp delSp modSp add mod modAnim">
        <pc:chgData name="Ashley Larter" userId="3bdb9a9b-5540-4a25-996d-e7dbd9bfdac9" providerId="ADAL" clId="{60E3028B-827A-4C89-8C25-DE2DBF51E01F}" dt="2026-03-25T16:39:52.266" v="759"/>
        <pc:sldMkLst>
          <pc:docMk/>
          <pc:sldMk cId="3756129032" sldId="269"/>
        </pc:sldMkLst>
        <pc:spChg chg="mod">
          <ac:chgData name="Ashley Larter" userId="3bdb9a9b-5540-4a25-996d-e7dbd9bfdac9" providerId="ADAL" clId="{60E3028B-827A-4C89-8C25-DE2DBF51E01F}" dt="2026-03-22T22:31:19.928" v="402" actId="20577"/>
          <ac:spMkLst>
            <pc:docMk/>
            <pc:sldMk cId="3756129032" sldId="269"/>
            <ac:spMk id="2" creationId="{DBC707CF-88F2-CC1E-DDB5-A415F46D4F84}"/>
          </ac:spMkLst>
        </pc:spChg>
        <pc:picChg chg="add mod">
          <ac:chgData name="Ashley Larter" userId="3bdb9a9b-5540-4a25-996d-e7dbd9bfdac9" providerId="ADAL" clId="{60E3028B-827A-4C89-8C25-DE2DBF51E01F}" dt="2026-03-22T22:31:55.222" v="407" actId="14100"/>
          <ac:picMkLst>
            <pc:docMk/>
            <pc:sldMk cId="3756129032" sldId="269"/>
            <ac:picMk id="5" creationId="{77D77198-2695-5A77-E949-27EEF7645CA4}"/>
          </ac:picMkLst>
        </pc:picChg>
        <pc:picChg chg="add mod">
          <ac:chgData name="Ashley Larter" userId="3bdb9a9b-5540-4a25-996d-e7dbd9bfdac9" providerId="ADAL" clId="{60E3028B-827A-4C89-8C25-DE2DBF51E01F}" dt="2026-03-22T22:32:00.078" v="409" actId="14100"/>
          <ac:picMkLst>
            <pc:docMk/>
            <pc:sldMk cId="3756129032" sldId="269"/>
            <ac:picMk id="7" creationId="{D2521EC2-59D9-573B-4498-D844C4965023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3756129032" sldId="269"/>
            <ac:inkMk id="3" creationId="{332D1D26-9928-687E-2B9A-0814183FC8DE}"/>
          </ac:inkMkLst>
        </pc:inkChg>
      </pc:sldChg>
      <pc:sldChg chg="addSp delSp modSp add mod modAnim">
        <pc:chgData name="Ashley Larter" userId="3bdb9a9b-5540-4a25-996d-e7dbd9bfdac9" providerId="ADAL" clId="{60E3028B-827A-4C89-8C25-DE2DBF51E01F}" dt="2026-03-25T16:39:52.266" v="759"/>
        <pc:sldMkLst>
          <pc:docMk/>
          <pc:sldMk cId="731212774" sldId="271"/>
        </pc:sldMkLst>
        <pc:spChg chg="mod">
          <ac:chgData name="Ashley Larter" userId="3bdb9a9b-5540-4a25-996d-e7dbd9bfdac9" providerId="ADAL" clId="{60E3028B-827A-4C89-8C25-DE2DBF51E01F}" dt="2026-03-23T19:48:45.559" v="645" actId="1076"/>
          <ac:spMkLst>
            <pc:docMk/>
            <pc:sldMk cId="731212774" sldId="271"/>
            <ac:spMk id="2" creationId="{607EC6DA-E3FE-783B-7849-667418765E96}"/>
          </ac:spMkLst>
        </pc:spChg>
        <pc:spChg chg="add mod">
          <ac:chgData name="Ashley Larter" userId="3bdb9a9b-5540-4a25-996d-e7dbd9bfdac9" providerId="ADAL" clId="{60E3028B-827A-4C89-8C25-DE2DBF51E01F}" dt="2026-03-23T19:43:38.232" v="511" actId="1076"/>
          <ac:spMkLst>
            <pc:docMk/>
            <pc:sldMk cId="731212774" sldId="271"/>
            <ac:spMk id="8" creationId="{C647FA73-3F31-BBF3-CB9A-1DD2C4B4FB43}"/>
          </ac:spMkLst>
        </pc:spChg>
        <pc:spChg chg="add mod">
          <ac:chgData name="Ashley Larter" userId="3bdb9a9b-5540-4a25-996d-e7dbd9bfdac9" providerId="ADAL" clId="{60E3028B-827A-4C89-8C25-DE2DBF51E01F}" dt="2026-03-23T19:45:12.009" v="553" actId="1076"/>
          <ac:spMkLst>
            <pc:docMk/>
            <pc:sldMk cId="731212774" sldId="271"/>
            <ac:spMk id="10" creationId="{BF2D7854-B2B2-D259-5E63-0F5C664106FD}"/>
          </ac:spMkLst>
        </pc:spChg>
        <pc:spChg chg="add mod">
          <ac:chgData name="Ashley Larter" userId="3bdb9a9b-5540-4a25-996d-e7dbd9bfdac9" providerId="ADAL" clId="{60E3028B-827A-4C89-8C25-DE2DBF51E01F}" dt="2026-03-23T19:45:03.940" v="551" actId="1076"/>
          <ac:spMkLst>
            <pc:docMk/>
            <pc:sldMk cId="731212774" sldId="271"/>
            <ac:spMk id="11" creationId="{9B29BF81-8C3C-D7F4-7235-BC5F23865E5C}"/>
          </ac:spMkLst>
        </pc:spChg>
        <pc:spChg chg="add">
          <ac:chgData name="Ashley Larter" userId="3bdb9a9b-5540-4a25-996d-e7dbd9bfdac9" providerId="ADAL" clId="{60E3028B-827A-4C89-8C25-DE2DBF51E01F}" dt="2026-03-23T19:46:10.173" v="554"/>
          <ac:spMkLst>
            <pc:docMk/>
            <pc:sldMk cId="731212774" sldId="271"/>
            <ac:spMk id="12" creationId="{69CC6372-9B2D-B7E4-9A65-7A62F581442C}"/>
          </ac:spMkLst>
        </pc:spChg>
        <pc:spChg chg="add mod">
          <ac:chgData name="Ashley Larter" userId="3bdb9a9b-5540-4a25-996d-e7dbd9bfdac9" providerId="ADAL" clId="{60E3028B-827A-4C89-8C25-DE2DBF51E01F}" dt="2026-03-23T19:46:48.239" v="571" actId="1076"/>
          <ac:spMkLst>
            <pc:docMk/>
            <pc:sldMk cId="731212774" sldId="271"/>
            <ac:spMk id="15" creationId="{69590D96-9560-B988-192F-91CDDD7499E7}"/>
          </ac:spMkLst>
        </pc:spChg>
        <pc:spChg chg="add mod">
          <ac:chgData name="Ashley Larter" userId="3bdb9a9b-5540-4a25-996d-e7dbd9bfdac9" providerId="ADAL" clId="{60E3028B-827A-4C89-8C25-DE2DBF51E01F}" dt="2026-03-23T19:48:12.706" v="587" actId="1076"/>
          <ac:spMkLst>
            <pc:docMk/>
            <pc:sldMk cId="731212774" sldId="271"/>
            <ac:spMk id="18" creationId="{E5FC404E-D633-2F91-E5A3-A24E71756C75}"/>
          </ac:spMkLst>
        </pc:spChg>
        <pc:spChg chg="add mod">
          <ac:chgData name="Ashley Larter" userId="3bdb9a9b-5540-4a25-996d-e7dbd9bfdac9" providerId="ADAL" clId="{60E3028B-827A-4C89-8C25-DE2DBF51E01F}" dt="2026-03-23T19:48:32.132" v="604" actId="1076"/>
          <ac:spMkLst>
            <pc:docMk/>
            <pc:sldMk cId="731212774" sldId="271"/>
            <ac:spMk id="21" creationId="{5C4B3675-D91B-7B80-F916-3A850B64168E}"/>
          </ac:spMkLst>
        </pc:spChg>
        <pc:picChg chg="add mod">
          <ac:chgData name="Ashley Larter" userId="3bdb9a9b-5540-4a25-996d-e7dbd9bfdac9" providerId="ADAL" clId="{60E3028B-827A-4C89-8C25-DE2DBF51E01F}" dt="2026-03-23T19:43:20.612" v="491" actId="1076"/>
          <ac:picMkLst>
            <pc:docMk/>
            <pc:sldMk cId="731212774" sldId="271"/>
            <ac:picMk id="7" creationId="{DBD32A15-2C19-412B-0F27-7C737D98F1C8}"/>
          </ac:picMkLst>
        </pc:picChg>
        <pc:picChg chg="add mod">
          <ac:chgData name="Ashley Larter" userId="3bdb9a9b-5540-4a25-996d-e7dbd9bfdac9" providerId="ADAL" clId="{60E3028B-827A-4C89-8C25-DE2DBF51E01F}" dt="2026-03-23T19:45:07.516" v="552" actId="1076"/>
          <ac:picMkLst>
            <pc:docMk/>
            <pc:sldMk cId="731212774" sldId="271"/>
            <ac:picMk id="9" creationId="{4CE9A078-6B8D-DE39-3677-32334177A0F0}"/>
          </ac:picMkLst>
        </pc:picChg>
        <pc:picChg chg="add mod">
          <ac:chgData name="Ashley Larter" userId="3bdb9a9b-5540-4a25-996d-e7dbd9bfdac9" providerId="ADAL" clId="{60E3028B-827A-4C89-8C25-DE2DBF51E01F}" dt="2026-03-23T19:46:29.706" v="557" actId="14100"/>
          <ac:picMkLst>
            <pc:docMk/>
            <pc:sldMk cId="731212774" sldId="271"/>
            <ac:picMk id="14" creationId="{CA795763-A641-D338-4907-5194EF0AA7D8}"/>
          </ac:picMkLst>
        </pc:picChg>
        <pc:picChg chg="add mod">
          <ac:chgData name="Ashley Larter" userId="3bdb9a9b-5540-4a25-996d-e7dbd9bfdac9" providerId="ADAL" clId="{60E3028B-827A-4C89-8C25-DE2DBF51E01F}" dt="2026-03-23T19:48:09.981" v="586" actId="1076"/>
          <ac:picMkLst>
            <pc:docMk/>
            <pc:sldMk cId="731212774" sldId="271"/>
            <ac:picMk id="17" creationId="{B2C84AF6-8B24-724A-6F45-9CD7E9502B8E}"/>
          </ac:picMkLst>
        </pc:picChg>
        <pc:picChg chg="add mod">
          <ac:chgData name="Ashley Larter" userId="3bdb9a9b-5540-4a25-996d-e7dbd9bfdac9" providerId="ADAL" clId="{60E3028B-827A-4C89-8C25-DE2DBF51E01F}" dt="2026-03-23T19:48:14.134" v="588" actId="1076"/>
          <ac:picMkLst>
            <pc:docMk/>
            <pc:sldMk cId="731212774" sldId="271"/>
            <ac:picMk id="20" creationId="{13233523-5F3A-E9C8-4E02-8607AC87A01D}"/>
          </ac:picMkLst>
        </pc:picChg>
        <pc:picChg chg="add mod">
          <ac:chgData name="Ashley Larter" userId="3bdb9a9b-5540-4a25-996d-e7dbd9bfdac9" providerId="ADAL" clId="{60E3028B-827A-4C89-8C25-DE2DBF51E01F}" dt="2026-03-23T19:44:46.901" v="529" actId="1076"/>
          <ac:picMkLst>
            <pc:docMk/>
            <pc:sldMk cId="731212774" sldId="271"/>
            <ac:picMk id="1028" creationId="{99FE2BE5-0643-18C1-C2E7-FBFF91C825A6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731212774" sldId="271"/>
            <ac:inkMk id="3" creationId="{C5730400-5A10-B1E9-131D-BD14292AFD0F}"/>
          </ac:inkMkLst>
        </pc:inkChg>
      </pc:sldChg>
      <pc:sldChg chg="addSp delSp modSp add mod delAnim">
        <pc:chgData name="Ashley Larter" userId="3bdb9a9b-5540-4a25-996d-e7dbd9bfdac9" providerId="ADAL" clId="{60E3028B-827A-4C89-8C25-DE2DBF51E01F}" dt="2026-03-25T16:39:52.266" v="759"/>
        <pc:sldMkLst>
          <pc:docMk/>
          <pc:sldMk cId="1701081226" sldId="272"/>
        </pc:sldMkLst>
        <pc:spChg chg="mod">
          <ac:chgData name="Ashley Larter" userId="3bdb9a9b-5540-4a25-996d-e7dbd9bfdac9" providerId="ADAL" clId="{60E3028B-827A-4C89-8C25-DE2DBF51E01F}" dt="2026-03-23T19:54:40.514" v="685" actId="20577"/>
          <ac:spMkLst>
            <pc:docMk/>
            <pc:sldMk cId="1701081226" sldId="272"/>
            <ac:spMk id="2" creationId="{1160DC58-13AE-8E46-E7A8-05BF9CC26E6D}"/>
          </ac:spMkLst>
        </pc:spChg>
        <pc:picChg chg="add mod">
          <ac:chgData name="Ashley Larter" userId="3bdb9a9b-5540-4a25-996d-e7dbd9bfdac9" providerId="ADAL" clId="{60E3028B-827A-4C89-8C25-DE2DBF51E01F}" dt="2026-03-23T19:54:49.751" v="691" actId="1076"/>
          <ac:picMkLst>
            <pc:docMk/>
            <pc:sldMk cId="1701081226" sldId="272"/>
            <ac:picMk id="4" creationId="{C2DB5C5B-72E9-0290-E65F-DC9CD57CA339}"/>
          </ac:picMkLst>
        </pc:picChg>
        <pc:picChg chg="add mod">
          <ac:chgData name="Ashley Larter" userId="3bdb9a9b-5540-4a25-996d-e7dbd9bfdac9" providerId="ADAL" clId="{60E3028B-827A-4C89-8C25-DE2DBF51E01F}" dt="2026-03-23T19:57:09.238" v="695" actId="1076"/>
          <ac:picMkLst>
            <pc:docMk/>
            <pc:sldMk cId="1701081226" sldId="272"/>
            <ac:picMk id="8" creationId="{57055A50-9E72-6686-E17E-FD507DBF558E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1701081226" sldId="272"/>
            <ac:inkMk id="3" creationId="{24513DC8-853A-268A-3C79-EC99F948D5B9}"/>
          </ac:inkMkLst>
        </pc:inkChg>
      </pc:sldChg>
      <pc:sldChg chg="addSp delSp modSp add mod delAnim modAnim">
        <pc:chgData name="Ashley Larter" userId="3bdb9a9b-5540-4a25-996d-e7dbd9bfdac9" providerId="ADAL" clId="{60E3028B-827A-4C89-8C25-DE2DBF51E01F}" dt="2026-03-25T16:39:52.266" v="759"/>
        <pc:sldMkLst>
          <pc:docMk/>
          <pc:sldMk cId="2845208550" sldId="273"/>
        </pc:sldMkLst>
        <pc:spChg chg="mod">
          <ac:chgData name="Ashley Larter" userId="3bdb9a9b-5540-4a25-996d-e7dbd9bfdac9" providerId="ADAL" clId="{60E3028B-827A-4C89-8C25-DE2DBF51E01F}" dt="2026-03-23T19:57:53.278" v="714" actId="20577"/>
          <ac:spMkLst>
            <pc:docMk/>
            <pc:sldMk cId="2845208550" sldId="273"/>
            <ac:spMk id="2" creationId="{240F12B9-B122-B985-4E6E-3BD08AC506D4}"/>
          </ac:spMkLst>
        </pc:spChg>
        <pc:picChg chg="add mod modCrop">
          <ac:chgData name="Ashley Larter" userId="3bdb9a9b-5540-4a25-996d-e7dbd9bfdac9" providerId="ADAL" clId="{60E3028B-827A-4C89-8C25-DE2DBF51E01F}" dt="2026-03-23T19:59:37.101" v="749" actId="14100"/>
          <ac:picMkLst>
            <pc:docMk/>
            <pc:sldMk cId="2845208550" sldId="273"/>
            <ac:picMk id="3" creationId="{FD9F8A56-8178-BCD4-E5C4-A1382ACAF0FD}"/>
          </ac:picMkLst>
        </pc:picChg>
        <pc:picChg chg="mod modCrop">
          <ac:chgData name="Ashley Larter" userId="3bdb9a9b-5540-4a25-996d-e7dbd9bfdac9" providerId="ADAL" clId="{60E3028B-827A-4C89-8C25-DE2DBF51E01F}" dt="2026-03-23T19:59:21.422" v="744" actId="14100"/>
          <ac:picMkLst>
            <pc:docMk/>
            <pc:sldMk cId="2845208550" sldId="273"/>
            <ac:picMk id="14" creationId="{FEF92E05-0E8E-03C3-5C49-E9C3EAFBDD43}"/>
          </ac:picMkLst>
        </pc:picChg>
        <pc:picChg chg="mod modCrop">
          <ac:chgData name="Ashley Larter" userId="3bdb9a9b-5540-4a25-996d-e7dbd9bfdac9" providerId="ADAL" clId="{60E3028B-827A-4C89-8C25-DE2DBF51E01F}" dt="2026-03-23T19:59:18.358" v="743" actId="1076"/>
          <ac:picMkLst>
            <pc:docMk/>
            <pc:sldMk cId="2845208550" sldId="273"/>
            <ac:picMk id="16" creationId="{F2141F85-F19F-B223-B544-E80E590BA79A}"/>
          </ac:picMkLst>
        </pc:picChg>
        <pc:picChg chg="mod">
          <ac:chgData name="Ashley Larter" userId="3bdb9a9b-5540-4a25-996d-e7dbd9bfdac9" providerId="ADAL" clId="{60E3028B-827A-4C89-8C25-DE2DBF51E01F}" dt="2026-03-23T19:59:09.773" v="740" actId="14100"/>
          <ac:picMkLst>
            <pc:docMk/>
            <pc:sldMk cId="2845208550" sldId="273"/>
            <ac:picMk id="18" creationId="{EA74D641-14BB-7ABD-B979-E5F7702B4C63}"/>
          </ac:picMkLst>
        </pc:picChg>
        <pc:inkChg chg="add">
          <ac:chgData name="Ashley Larter" userId="3bdb9a9b-5540-4a25-996d-e7dbd9bfdac9" providerId="ADAL" clId="{60E3028B-827A-4C89-8C25-DE2DBF51E01F}" dt="2026-03-25T16:39:52.266" v="759"/>
          <ac:inkMkLst>
            <pc:docMk/>
            <pc:sldMk cId="2845208550" sldId="273"/>
            <ac:inkMk id="4" creationId="{ACD3E1CD-FB17-7EFF-749D-DC114315B0B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38:07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18605 3447 2047 0,'0'0'0'0,"0"0"0"16,0 0 0-16,0 0 0 0,0 0 0 16,0 0 0-16,0 0 0 0,34-19 0 0,-34 19 0 0,44-18 0 15,31-2 0-15,-70 18 0 16,15-2 0 0,5-3 0-16,-25 7 0 0,30-7 0 0,1 1 0 0,1 2 0 0,0 0 0 15,-32 4 0-15,33-1 0 0,0 1 0 16,0 2 0-16,-1 2 0 15,-2 2 0-15,-30-6 0 0,26 9 0 0,-2 3 0 16,-4 1 0-16,-3 2 0 16,-4 1 0-16,-13-16 0 0,10 18 0 15,-5 2 0-15,-3 0 0 0,-4 4 0 16,-7 6 0 0,9-30 0-16,-12 31 0 0,-3-1 0 0,-4 0 0 0,-3 1 0 15,22-31 0-15,-26 30 0 0,-2 0 0 0,-1 0 0 16,-2 1 0-16,0-2 0 0,31-29 0 31,-30 29 0-31,0 0 0 0,1 0 0 16,0-1 0-16,2 0 0 0,27-28 0 0,-25 27 0 0,0 0 0 0,2-2 0 15,3-1 0-15,2-1 0 16,18-23 0-16,-16 20 0 0,2-3 0 0,3-3 0 31,3-2 0-31,8-12 0 0,-7 8 0 0,3-2 0 16,1-2 0-16,1-2 0 15,2-2 0-15,0 0 0 0,-2 6 0 0,2-6 0 16,0 0 0-16,0 0 0 16,16 0 0-16,-16 0 0 0,1 0 0 0,1 0 0 15,-1 0 0-15,-2 0 0 16,76-5 0-16,-75 5 0 0,66-4 0 0,-12 1 0 16,-3 0 0-16,1 0 0 15,-52 3 0-15,55-1 0 0,3 0 0 0,2 2 0 16,60 3 0-16,-52 0 0 15,-68-4 0-15,62 4 0 0,-3 2 0 0,-3-1 0 16,-4 2 0-16,-44-5 0 16,-8-2 0-16,22 3 0 0,11 1 0 0,10 1 0 15,-16-1 0-15,-9-1 0 0,-18-3 0 0,12 1 0 16</inkml:trace>
  <inkml:trace contextRef="#ctx0" brushRef="#br0" timeOffset="537.75">18480 4785 2047 0,'0'0'0'0,"0"0"0"0,0 0 0 16,0 0 0-16,30-3 0 0,2 1 0 15,-32 2 0-15,36-3 0 0,82-1 0 16,-57 3 0-16,163 0 0 0,-146 1 0 16,-78 0 0-16,78 0 0 0,0 0 0 15,-2 0 0-15,2 3 0 0,-2 1 0 16,-76-4 0-16,76 6 0 0,0 1 0 0,0 0 0 16,-3 1 0-16,0-1 0 15,-73-7 0-15,72 5 0 0,-2-1 0 16,-2-1 0-16,-3 3 0 0,-65-6 0 0,60 7 0 15,-6 0 0-15,-10 0 0 0,-6 0 0 16,-5-1 0-16,-33-6 0 0,28 5 0 16,-5 0 0-16,-19-4 0 0,7 1 0 15,-2 1 0-15,-9-3 0 0,8 2 0 16,-2 0 0-16,-5 2 0 16,-26 5 0-16,24-9 0 0,1 0 0 0</inkml:trace>
  <inkml:trace contextRef="#ctx0" brushRef="#br0" timeOffset="1105.19">19076 5411 2047 0,'0'0'0'0,"0"0"0"0,0 0 0 15,0 0 0-15,0 0 0 16,0 0 0-16,0 0 0 0,0 0 0 0,0 0 0 15,0 0 0-15,0 0 0 16,0 0 0-16,33-3 0 0,-33 3 0 16,45 2 0-16,-24-1 0 0,86 10 0 15,-67-7 0-15,5 1 0 0,-45-5 0 0,43 5 0 16,2 0 0 0,0 1 0-16,2-1 0 0,-47-5 0 0,44 7 0 0,1 0 0 15,-2 0 0-15,-3 0 0 16,-4 0 0-16,-36-7 0 0,34 5 0 0,-7-1 0 15,5 0 0-15,-32-4 0 0,0 0 0 16,0 0 0-16,0 0 0 0</inkml:trace>
  <inkml:trace contextRef="#ctx0" brushRef="#br0" timeOffset="1769.64">18957 5605 2047 0,'0'0'0'16,"0"0"0"-16,0 0 0 0,0 0 0 15,0 0 0-15,0 0 0 0,0 0 0 0,0 0 0 16,0 0 0-16,0 0 0 0,0 0 0 16,0 0 0-16,0 0 0 0,0 0 0 15,-25 21 0-15,0 6 0 0,11-7 0 16,5 16 0-16,9-36 0 0,1 7 0 16,1-3 0-16,2 0 0 0,4-3 0 15,2-1 0-15,-10 0 0 0,14-1 0 16,4-2 0-16,4-1 0 15,4-1 0-15,1 0 0 0,-27 5 0 0,23-3 0 16,9-1 0-16,5 3 0 0,5 1 0 16,-42 0 0-16,43 1 0 0,4 4 0 15,-1 3 0-15,1 2 0 0,0 5 0 16,-47-15 0-16,46 17 0 0,39 28 0 16,1 19 0-16,-43-25 0 0,-5 3 0 15,-38-42 0-15,36 47 0 0,-2 3 0 16,-3 4 0-16,-3 4 0 0,-3 4 0 15,-25-62 0-15,19 60 0 0,-6-1 0 16,-4 0 0-16,-9-54 0 16,0-5 0-16,1 28 0 0,-1-21 0 0,-2 20 0 15,-4 18 0-15,-6 6 0 0,12-51 0 0,-37 104 0 16,-13-9 0-16,19-58 0 16,28-34 0-16,-13 9 0 0,16-12 0 0,-4 2 0 15,-13 5 0-15,-12 1 0 16,-9-3 0-16,-2-4 0 0,40-1 0 15,-45-2 0-15,-1-4 0 0,2-4 0 16,-1-4 0-16,45 14 0 0,-43-18 0 0,-2-2 0 16,-39-26 0-16,-5-12 0 15,45 26 0-15,44 32 0 0,-40-29 0 0,13 7 0 16,27 22 0-16,0 0 0 16</inkml:trace>
  <inkml:trace contextRef="#ctx0" brushRef="#br0" timeOffset="3794.41">15518 3985 2047 0,'0'0'0'0,"0"0"0"16,-27-4 0-16,27 4 0 0,-63-4 0 15,-10 10 0-15,16 4 0 0,-165 44 0 16,222-54 0-16,-80 25 0 0,10 1 0 0,17-4 0 16,24-7 0-16,29-15 0 15,0 0 0-15,0 0 0 0</inkml:trace>
  <inkml:trace contextRef="#ctx0" brushRef="#br0" timeOffset="4197.58">15390 5694 2047 0,'0'0'0'0,"0"0"0"0,39 15 0 0,0 2 0 15,133 82 0 1,-123-63 0-16,2 2 0 0,-51-38 0 0,52 40 0 0,-5 0 0 16,-3-2 0-16,-36-31 0 0,-8-7 0 15,52 48 0-15,-52-48 0 0,0 0 0 16,17 16 0-16</inkml:trace>
  <inkml:trace contextRef="#ctx0" brushRef="#br0" timeOffset="4608.39">14460 6654 2047 0,'0'0'0'0,"0"0"0"0,0 0 0 16,0 0 0-16,0 0 0 0,-6 31 0 15,-2 2 0-15,-21 39 0 0,15-51 0 16,14-21 0-16,-31 36 0 0,-115 109 0 15,89-96 0-15,1-6 0 0,6-12 0 16,50-31 0-16,-39 17 0 0,39-17 0 0,0 0 0 16</inkml:trace>
  <inkml:trace contextRef="#ctx0" brushRef="#br0" timeOffset="5001.72">13188 5785 2047 0,'0'0'0'0,"0"0"0"0,0 0 0 15,0 0 0-15,-42 17 0 0,9-9 0 16,-38 1 0-16,60-9 0 0,-110-2 0 16,121 2 0-16,-27-1 0 0,-14 1 0 0,7 0 0 15</inkml:trace>
  <inkml:trace contextRef="#ctx0" brushRef="#br0" timeOffset="5410.31">13466 4281 2047 0,'0'0'0'0,"0"0"0"0,0 0 0 16,0 0 0-16,0 0 0 0,-50-22 0 0,21 9 0 15,-340-105 0-15,267 91 0 16,102 27 0-16,-80-20 0 0,31 10 0 0,49 10 0 16,0 0 0-16</inkml:trace>
  <inkml:trace contextRef="#ctx0" brushRef="#br0" timeOffset="102722.23">11138 14727 2047 0,'0'0'0'0,"0"0"0"16,0 0 0-16,0 0 0 0,0 0 0 15,0 0 0-15,32-1 0 0,0-2 0 16,-32 3 0-16,31-2 0 0,67 0 0 16,-96 2 0-16,4 1 0 0,-3 0 0 15,-3-1 0-15,6 2 0 0,3 2 0 16,7 16 0-16,-16-10 0 0,-5 2 0 16,5-12 0-16,-12 15 0 0,-6 3 0 15,-7 2 0-15,-6 2 0 0,1-1 0 16,30-21 0-16,-36 24 0 0,-69 46 0 0,67-41 0 15,14-9 0-15,24-20 0 16,-19 19 0-16,7-1 0 0,5-2 0 16,5-14 0-16,1 4 0 0,1-6 0 0,0 0 0 15,0 1 0-15,4 2 0 16,12 10 0-16,38 17 0 0,-54-30 0 0,47 22 0 16,-3-4 0-16,2-2 0 15,52 11 0-15,-41-15 0 0,-57-12 0 0,52 8 0 16,-45-7 0-16,21 2 0 0,0-1 0 15,-28-2 0-15,25 1 0 0,-4-1 0 16</inkml:trace>
  <inkml:trace contextRef="#ctx0" brushRef="#br0" timeOffset="102992.22">10869 15440 2047 0,'0'0'0'0,"0"0"0"0,0 0 0 16,0 0 0-16,26 8 0 0,33 1 0 0,-59-9 0 15,7 1 0-15,365 31 0 0,-283-27 0 16,0-1 0-16,0-1 0 15,-89-3 0-15,82-1 0 0,-8-2 0 0,-16-3 0 16,-12-2 0-16,-46 8 0 16,0 0 0-16,0 0 0 0,23-5 0 0</inkml:trace>
  <inkml:trace contextRef="#ctx0" brushRef="#br0" timeOffset="103353.45">11116 15803 2047 0,'0'0'0'16,"0"0"0"-16,0 0 0 0,0 0 0 15,0 0 0-15,0 0 0 0,44 13 0 16,-3-1 0-16,-36-10 0 15,307 67 0-15,-312-69 0 0,47 9 0 0,-14-1 0 0,-9-1 0 16,-6 0 0-16,-6 0 0 16,-12-7 0-16,2 1 0 0,2 5 0 0,-2-1 0 15,-2 7 0-15,0-12 0 0,-7 29 0 16,-8 11 0-16,-4-1 0 0,-2 2 0 16,-3 3 0-16,24-44 0 0,-75 155 0 15,54-98 0-15,2 3 0 0,3 3 0 16,2 1 0-16,14-64 0 15,-11 60 0-15,1-17 0 0,10-43 0 0,0 0 0 16</inkml:trace>
  <inkml:trace contextRef="#ctx0" brushRef="#br0" timeOffset="141700.82">27908 11498 2047 0,'0'0'0'0,"0"0"0"16,0 0 0-16,0 0 0 0,0 0 0 16,0 0 0-1,0 0 0-15,0 0 0 0,0 0 0 0,0 0 0 0,0 0 0 16,0 0 0-16,0 0 0 0,-26-13 0 16,26 13 0-16,-35-16 0 0,4 6 0 15,-33-5 0-15,42 13 0 0,0 1 0 16,22 1 0-16,-23 0 0 0,-3 2 0 15,-1 2 0-15,0 2 0 16,27-6 0-16,-28 8 0 0,1 0 0 0,-1 3 0 16,0 1 0-16,1 1 0 0,27-13 0 0,-27 14 0 15,1 2 0 1,0-1 0-16,2 2 0 0,0 0 0 0,24-17 0 0,-24 18 0 16,0 1 0-16,2 0 0 15,3 2 0-15,0 2 0 0,19-23 0 0,-16 25 0 16,0 2 0-16,4 4 0 15,0 2 0-15,12-33 0 0,-8 36 0 0,2 3 0 16,2 1 0-16,1 0 0 16,3 3 0-16,0-43 0 0,1 44 0 0,1 0 0 15,1 1 0-15,2 0 0 0,0 0 0 16,-5-45 0-16,8 44 0 0,-1 0 0 16,2 1 0-1,0-1 0-15,3 2 0 0,-12-46 0 0,13 46 0 0,2 1 0 16,19 45 0-16,-13-40 0 15,21 35 0-15,-42-87 0 0,4 7 0 0,16 27 0 16,-17-30 0-16,7 10 0 16,-10-14 0-16,19 22 0 0,4 4 0 0,5-1 0 15,1 0 0-15,2-2 0 16,-31-23 0-16,32 21 0 0,0-2 0 0,1-3 0 16,1-2 0-16,1-3 0 15,-35-11 0-15,36 7 0 0,0-3 0 0,0-2 0 16,3-3 0-16,0-3 0 15,-39 4 0-15,37-6 0 0,-1-2 0 0,-1-3 0 16,-2-3 0-16,-33 14 0 0,33-15 0 0,-2-2 0 31,-1-3 0-31,-1-3 0 0,-1-2 0 0,-28 25 0 0,28-26 0 16,-1-3 0-16,-2-1 0 0,0-2 0 16,-2-2 0-16,-23 34 0 0,23-35 0 15,-1 0 0-15,-2-2 0 0,-1 1 0 16,-2-2 0-16,-17 38 0 0,15-38 0 15,-2-2 0-15,-2-1 0 16,-2 0 0-16,-9 41 0 0,6-41 0 0,-1-1 0 0,-2 2 0 16,-2-1 0-16,-2 1 0 15,1 40 0-15,-3-40 0 0,-1 2 0 16,-2 2 0-16,-1 2 0 0,-1 2 0 31,8 32 0-31,-11-30 0 0,-1 2 0 0,-2 1 0 0,-1 2 0 0,-3 1 0 16,18 24 0-16,-19-23 0 0,-3 0 0 15,-1 2 0-15,-1 0 0 0,24 21 0 0,-25-20 0 16,-2 1 0-16,-7-5 0 16,6 8 0-16,-1 0 0 0,29 16 0 0,-30-15 0 15,-1 2 0-15,-1 0 0 16,-3 1 0-16,-2 0 0 0,37 12 0 0,-41-11 0 16,5 3 0-1,-12-3 0-15,-2-1 0 0,-42-6 0 0,92 18 0 0,-14-2 0 16,-27-4 0-16,8 3 0 0,9 2 0 31,24 1 0-31</inkml:trace>
  <inkml:trace contextRef="#ctx0" brushRef="#br0" timeOffset="142313.43">24832 15575 2047 0,'0'0'0'0,"0"0"0"0,0 0 0 0,0 0 0 16,0 0 0-16,0 0 0 0,0 0 0 15,0 0 0-15,0 0 0 0,0 0 0 16,0 0 0-16,0 0 0 0,0 0 0 16,0 0 0-16,0 0 0 0,0 0 0 15,0 0 0-15,0 0 0 0,0 0 0 16,0 0 0-16,0 0 0 0,0 0 0 16,0 0 0-16,0 0 0 0,0 0 0 15,0 0 0-15,0 0 0 0,0 0 0 16,0 0 0-16</inkml:trace>
  <inkml:trace contextRef="#ctx0" brushRef="#br0" timeOffset="142692.18">26941 15191 2047 0,'0'0'0'0,"0"0"0"16,0 0 0-16,-6 3 0 15,6-3 0-15,-7 3 0 0,7-3 0 0,0 0 0 16,-3 4 0-16,3 0 0 16,0-4 0-16,0 0 0 0,0 0 0 0,13 0 0 15,-7 4 0-15,-6-4 0 0,4 2 0 0,-2-1 0 16,-1-1 0-16</inkml:trace>
  <inkml:trace contextRef="#ctx0" brushRef="#br0" timeOffset="143021.81">29085 15251 2047 0,'0'0'0'0,"0"0"0"16,0 0 0-16,0 0 0 0,0 0 0 0,0 0 0 15,0 0 0-15,0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6:17:21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16720 2991 2047 0,'0'0'0'16,"0"0"0"-16,0 0 0 0,-32-12 0 0,1 0 0 15,1 0 0-15,-40-17 0 16,45 21 0-16,25 8 0 0,-29-9 0 0,-3-1 0 16,-1 2 0-16,-2-1 0 15,0 2 0-15,35 7 0 0,-35-5 0 0,0 1 0 16,-1 2 0-16,0 3 0 16,36-1 0-16,-39 4 0 0,-1 4 0 0,1 3 0 15,1 3 0-15,0 4 0 16,38-18 0-16,-38 21 0 0,3 2 0 0,0 4 0 15,3 2 0-15,-26 30 0 16,58-59 0-16,-32 37 0 0,3-3 0 0,2 0 0 16,24-30 0-16,-8 13 0 15,11-17 0-15,-19 26 0 0,0 7 0 16,-3 5 0-16,0 1 0 0,22-39 0 0,-21 41 0 16,-14 40 0-16,18-32 0 15,14-43 0-15,-4 17 0 0,7-23 0 0,-8 33 0 16,1 7 0-16,2 1 0 0,2 2 0 15,2 0 0-15,1-43 0 0,2 43 0 16,1 0 0-16,3-2 0 0,2 0 0 16,3-1 0-16,-11-40 0 0,12 39 0 15,4-2 0-15,-1-1 0 0,3-2 0 16,-18-34 0-16,18 33 0 0,3-1 0 16,0-2 0-16,0-2 0 0,3-1 0 15,-24-27 0-15,26 23 0 0,2-2 0 16,2-2 0-16,1-4 0 0,3-2 0 15,-34-13 0-15,36 10 0 0,0-1 0 16,2-3 0-16,2-1 0 0,-1-1 0 16,-39-4 0-16,40 3 0 0,1-2 0 15,2 0 0-15,3-2 0 16,-46 1 0-16,46-3 0 0,2-3 0 0,-2-3 0 16,1-2 0-16,0-5 0 0,-47 16 0 15,95-40 0-15,5-15 0 0,-51 24 0 16,-3-2 0-16,-2-1 0 15,-44 34 0-15,42-36 0 0,-3 1 0 0,-2-2 0 16,-1-2 0-16,-5 0 0 0,-31 39 0 16,29-41 0-16,-2 0 0 0,-25 37 0 15,7-18 0-15,-7 18 0 16,-2 4 0-16,9-23 0 0,2-18 0 16,2-10 0-16,8-68 0 0,-21 119 0 0,5-131 0 0,-6 60 0 15,-1 8 0-15,1 58 0 16,-2-26 0-16,3 31 0 0,-1-6 0 0,-5-18 0 15,-9-16 0-15,-6-10 0 16,-4 5 0-16,25 45 0 0,-28-46 0 0,-2 3 0 16,-3 1 0-16,-1 5 0 15,-3 2 0-15,37 35 0 0,-38-30 0 0,-1 5 0 16,-1 4 0-16,-3 5 0 16,43 16 0-16,-33-9 0 0,-6 2 0 15,-14 5 0-15,13 7 0 0,4 3 0 16,36-8 0-16,-31 11 0 0</inkml:trace>
  <inkml:trace contextRef="#ctx0" brushRef="#br0" timeOffset="24314.01">20051 4324 2047 0,'0'0'0'16,"0"0"0"-16,0 0 0 0,0 0 0 0,0 0 0 15,0 0 0-15,0 0 0 0,0 0 0 0,0 0 0 16,34-5 0 0,13-5 0-16,57-17 0 0,-104 27 0 0,52-14 0 0,105-24 0 15,-106 27 0-15,-12 4 0 16,-5 2 0-16,-34 5 0 0,27-3 0 0,-7 1 0 15,-18 2 0-15,5 2 0 16,-7-2 0-16,0 0 0 0,0 0 0 0</inkml:trace>
  <inkml:trace contextRef="#ctx0" brushRef="#br0" timeOffset="24504.1">20307 4832 2047 0,'0'0'0'16,"0"0"0"-16,0 0 0 0,0 0 0 0,0 0 0 16,0 0 0-16,0 0 0 0,32-8 0 15,4-1 0-15,-5 1 0 16,254-69 0-16,-218 55 0 16,-67 22 0-16,52-19 0 0,-18 5 0 0,-34 14 0 15</inkml:trace>
  <inkml:trace contextRef="#ctx0" brushRef="#br0" timeOffset="25091.2">22340 3521 2047 0,'0'0'0'15,"0"0"0"1,16-41 0-16,-3 0 0 15,-13 41 0-15,17-72 0 0,-17 55 0 0,-5-5 0 0,-9-1 0 16,14 23 0-16,-21-21 0 0,-7 4 0 16,-5 5 0-16,-5 5 0 15,-2 3 0-15,40 4 0 0,-45 1 0 0,-4 4 0 16,0 5 0-16,2 5 0 0,-82 48 0 0,129-63 0 0,-42 32 0 16,11-4 0-16,11-4 0 0,6-2 0 15,6-2 0-15,8-20 0 0,-3 18 0 16,3-16 0-16,0 5 0 0,3 1 0 15,7 11 0-15,-10-19 0 0,19 23 0 16,3-2 0-16,3-2 0 0,4-4 0 16,-29-15 0-16,31 12 0 0,1-4 0 15,14-3 0-15,-11-5 0 0,-1-5 0 16,-34 5 0-16,33-9 0 0,-1-3 0 16,-1-4 0-16,-3-3 0 0,-1-3 0 15,-27 22 0-15,24-24 0 0,-5-2 0 16,-3-1 0-1,-5 2 0-15,0 2 0 16,-11 23 0-16,9-20 0 0,-3 4 0 16,-6 16 0-16,8-15 0 0,-8 15 0 0,3 2 0 15,-5 7 0-15,-1 8 0 16,-3 7 0-16,-1 9 0 0,7-33 0 0,-10 41 0 16,-1 1 0-16,-11 78 0 15,6 26 0-15,15-71 0 0,1-75 0 0,4 78 0 16,5-4 0-16,5-7 0 0,-1-9 0 15,2-7 0-15,-15-51 0 0,1 4 0 16,7 21 0-16,-7-19 0 0,4 13 0 16,-5-19 0-16,1 8 0 0,7 51 0 15,-5-31 0-15,-1-2 0 0,0-5 0 16,-2-21 0-16</inkml:trace>
  <inkml:trace contextRef="#ctx0" brushRef="#br0" timeOffset="25431.49">21211 4768 2047 0,'0'0'0'0,"0"0"0"16,0 0 0-16,38-7 0 0,2-1 0 0,34-10 0 16,-16 4 0-16,189-45 0 15,-247 59 0-15,99-22 0 0,1-1 0 0,-4 2 0 16,-5 2 0-16,-91 19 0 0,88-18 0 16,1 0 0-16,0 2 0 0,0 0 0 15,0 2 0-15,-89 14 0 16,87-11 0-16,-1 1 0 0,-3 0 0 0,-7-2 0 15,-65 10 0-15,-11 2 0 0,46-11 0 16,-12 2 0-16,-34 9 0 0,21-5 0 16</inkml:trace>
  <inkml:trace contextRef="#ctx0" brushRef="#br0" timeOffset="25776.67">21919 4884 2047 0,'0'0'0'0,"0"0"0"0,0 0 0 0,0 0 0 16,-25 44 0-16,18-19 0 0,-2 40 0 16,5-34 0-16,4-31 0 0,-8 50 0 0,-32 157 0 15,25-130 0-15,2 1 0 16,5-7 0-16,8-71 0 0,-7 60 0 0,4-9 0 16,1-16 0-16,3-11 0 0,0-19 0 15,-1-5 0-15,1 2 0 16,6 5 0-16,2-3 0 0,-1-1 0 0,-8-3 0 15,0 0 0-15</inkml:trace>
  <inkml:trace contextRef="#ctx0" brushRef="#br0" timeOffset="26422.12">22798 4807 2047 0,'0'0'0'0,"0"0"0"0,0 0 0 16,0 0 0-16,0 0 0 15,0 0 0-15,0 0 0 0,0 0 0 0,-47-1 0 0,24 0 0 16,-2 0 0-16,-52 9 0 15,57-3 0-15,20-5 0 0,-29 10 0 0,-3-1 0 32,1 2 0-32,2-1 0 0,1 1 0 0,28-11 0 0,-27 12 0 15,1 0 0-15,3 1 0 0,3 2 0 32,20-15 0-32,-16 18 0 0,2 3 0 0,5 4 0 15,1 3 0-15,2 2 0 16,6-30 0-16,-4 32 0 0,1 0 0 15,0-2 0-15,2-1 0 0,2-3 0 16,-1-26 0-16,2 22 0 0,1-4 0 0,1-4 0 16,1-5 0-16,2-4 0 15,-7-5 0-15,6 3 0 0,1-3 0 0,14-7 0 16,11-12 0-16,-32 19 0 0,28-17 0 16,-4 1 0-16,0 2 0 0,1 4 0 15,1 3 0-15,-26 7 0 0,25-3 0 16,3 4 0-16,2 6 0 0,1 7 0 15,0 4 0-15,-31-18 0 0,30 22 0 0,-1 3 0 16,-3 3 0-16,-1 1 0 16,-3 1 0-16,-22-30 0 0,17 32 0 0,-6 0 0 15,-7 2 0-15,-7 4 0 16,3-38 0-16,-14 40 0 0,-5 0 0 0,-8-2 0 16,-37 33 0-16,-14-7 0 15,78-64 0-15,-41 27 0 0,37-25 0 0,-17 8 0 16,17-8 0-16,-15 4 0 15,19-6 0-15,-36 9 0 0,7-5 0 0,1-3 0 16,5-1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6:19:34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32677 5342 2047 0,'0'0'0'0,"0"0"0"0,0 0 0 0,0 0 0 16,0 0 0-16,0 0 0 0,0 0 0 15,0 0 0-15,0 0 0 0,0 0 0 16,0 0 0-1,0 0 0-15,29-18 0 0,-29 18 0 0,27-13 0 0,80-23 0 16,-62 25 0-16,1 1 0 0,4 2 0 16,-50 8 0-16,51-5 0 0,-1 2 0 15,1 2 0 1,-1 3 0-16,-2 3 0 0,-48-5 0 16,44 9 0-16,-4 4 0 0,-7 5 0 0,-6 5 0 15,-10 8 0-15,-17-31 0 0,8 37 0 0,-11 12 0 16,-11 11 0-16,-81 134 0 0,95-194 0 15,-44 69 0-15,-2 1 0 0,2-3 0 16,4-6 0-16,9-11 0 0,31-50 0 0,-21 36 0 16,9-12 0-16,7-7 0 15,3-3 0-15,4-3 0 0,-2-11 0 0,1 2 0 16,3 3 0-16,6 0 0 0,15-1 0 16,13-2 0-16,-38-2 0 0,44-1 0 15,7-3 0-15,3-3 0 16,3-1 0-16,61-12 0 15,-118 20 0-15,127-23 0 0,-62 13 0 0,-7 3 0 16,-53 6 0-16,-5 1 0 0,24-1 0 0,-16 1 0 16,23 1 0-1,-4 2 0-15,-7 1 0 0,-20-4 0 0,14 2 0 0,-3 1 0 0</inkml:trace>
  <inkml:trace contextRef="#ctx0" brushRef="#br0" timeOffset="548.97">32494 7690 2047 0,'0'0'0'0,"0"0"0"0,0 0 0 0,0 0 0 16,0 0 0-16,34 0 0 15,-34 0 0-15,36 1 0 0,45 0 0 0,-50-1 0 16,19 1 0-16,-50-1 0 0,63 2 0 16,163 6 0-16,-142-5 0 0,2-1 0 15,1 0 0-15,-87-2 0 0,89 1 0 16,1 0 0-16,0 0 0 0,-1-1 0 16,-3 1 0-16,-86-1 0 0,71 3 0 0,-28 1 0 15,-43-4 0-15,0 0 0 16</inkml:trace>
  <inkml:trace contextRef="#ctx0" brushRef="#br0" timeOffset="1806.23">32566 8705 2047 0,'0'0'0'0,"0"0"0"15,0 0 0-15,0 0 0 0,-5 41 0 0,5-19 0 16,10 58 0-16,-6-56 0 0,-4-24 0 0,4 39 0 16,1 9 0-16,-2 4 0 15,0 2 0-15,-1 0 0 0,-2-54 0 0,1 54 0 16,1-3 0-16,-1-3 0 16,0-5 0-16,0-33 0 15,-1-10 0-15,6 59 0 0,-4-38 0 0,-1-5 0 0,0-5 0 16,-1-11 0-16</inkml:trace>
  <inkml:trace contextRef="#ctx0" brushRef="#br0" timeOffset="2390.21">33515 8275 2047 0,'0'0'0'16,"0"0"0"-16,0 0 0 0,0 0 0 0,-43-3 0 16,22 2 0-16,-70-6 0 15,74 8 0-15,17-1 0 0,-6 1 0 0,-9 1 0 16,-7 4 0-16,-5 3 0 15,2 4 0-15,25-13 0 0,-24 17 0 0,3 2 0 16,3 5 0 0,2 3 0-16,16-27 0 15,-11 31 0-15,3 5 0 0,5 3 0 0,4 5 0 0,3 0 0 16,-4-44 0-16,8 42 0 0,1-5 0 0,0-5 0 16,1-5 0-16,-1-6 0 15,-9-21 0-15,7 15 0 0,0-5 0 0,-1-7 0 16,-4-2 0-1,2-1 0-15,-4 0 0 0,11-5 0 0,22-26 0 0,-2 0 0 16,-5 7 0-16,0 3 0 16,-26 21 0-1,28-17 0-15,1 5 0 16,1 5 0-16,1 7 0 0,-31 0 0 16,35 8 0-16,-2 8 0 0,-2 9 0 15,-4 8 0-15,-7 6 0 0,-20-39 0 0,14 46 0 16,-7 6 0-16,-8 10 0 0,-24 77 0 15,-27 7 0-15,52-146 0 0,-38 74 0 16,-5-3 0-16,-6-5 0 0,-3-5 0 16,-2-8 0-16,54-53 0 0,-54 46 0 15,3-10 0-15,12-13 0 0,7-9 0 16,32-14 0-16,0 0 0 0,-2 1 0 0,-5-1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6:20:42.6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18011" units="1/cm"/>
          <inkml:channelProperty channel="F" name="resolution" value="82.12996" units="1/cm"/>
          <inkml:channelProperty channel="T" name="resolution" value="1" units="1/dev"/>
        </inkml:channelProperties>
      </inkml:inkSource>
      <inkml:timestamp xml:id="ts1" timeString="2026-03-25T16:22:52.237"/>
    </inkml:context>
  </inkml:definitions>
  <inkml:trace contextRef="#ctx0" brushRef="#br0">28384 520 2047 0,'0'0'0'0,"0"0"0"0,0 0 0 16,0 0 0-16,0 0 0 0,0 0 0 0,0 0 0 16,0 0 0-16,-9 25 0 15,-4 20 0-15,13-45 0 0,-8 25 0 0,-55 261 0 16,50-204 0-16,1 4 0 16,12-86 0-16,-13 85 0 0,0-1 0 0,0-1 0 15,-2-1 0-15,1-2 0 16,14-80 0-16,-13 77 0 0,2-2 0 0,2-9 0 15,-2-7 0-15,1-7 0 16,10-52 0-16,-9 46 0 0,1-11 0 0,2-5 0 16,0-7 0-16,2-5 0 15,4-18 0-15,-1 3 0 0,0 1 0 0,1-4 0 16,0 0 0-16,0 0 0 0,0 0 0 16,9-12 0-16,0-2 0 0,5-11 0 15,2-7 0 1,-16 32 0-16,19-38 0 0,4-5 0 0,35-56 0 0,13-17 0 15,-28 52 0-15,-43 64 0 0,49-65 0 16,1-1 0-16,2 3 0 0,-3 3 0 16,1 2 0-16,-50 58 0 0,58-55 0 0,6 4 0 15,-1 7 0-15,-7 4 0 16,-56 40 0-16,45-31 0 0,-11 8 0 16,-12 7 0-16,-22 16 0 15,10-6 0-15,-10 6 0 0,13-9 0 0,-7 6 0 16</inkml:trace>
  <inkml:trace contextRef="#ctx0" brushRef="#br0" timeOffset="288.08">28366 1453 2047 0,'0'0'0'0,"0"0"0"0,0 0 0 0,0 0 0 16,8 39 0-16,3 3 0 16,-11-42 0-16,61 189 0 0,-36-115 0 0,3 6 0 15,0 2 0 1,-1-2 0-16,-27-80 0 0,24 73 0 0,-1-12 0 0,-2-14 0 16,3-11 0-16,-24-36 0 0,21 22 0 0,1-8 0 15,-1-8 0-15,3-7 0 16,-21 0 0-16,-3 1 0 0,13-7 0 0,11-17 0 15,-6-3 0-15,-3-1 0 16,-3 0 0-16,-12 28 0 0</inkml:trace>
  <inkml:trace contextRef="#ctx0" brushRef="#br0" timeOffset="567.01">29452 846 2047 0,'0'0'0'16,"0"0"0"-16,0 0 0 0,0 0 0 15,0 0 0-15,0 0 0 0,0 28 0 16,0-28 0-16,-1 65 0 0,0 11 0 16,0-17 0-16,-4 202 0 15,4-159 0-15,1-102 0 0,2 103 0 0,1-6 0 16,0-9 0-16,2-16 0 0,2-14 0 15,-7-58 0-15,6 46 0 16,-2-16 0-16,0-9 0 0,-4-21 0 0,2 11 0 16,-2-11 0-16,1 17 0 0,-4-12 0 15,-12-23 0-15,6 4 0 0,9 14 0 0</inkml:trace>
  <inkml:trace contextRef="#ctx0" brushRef="#br0" timeOffset="851.33">29369 888 2047 0,'0'0'0'16,"37"-5"0"-16,-37 5 0 0,38-8 0 0,30-10 0 15,-20 4 0-15,156-46 0 16,-127 39 0-16,-77 21 0 0,74-18 0 0,-12 7 0 31,-16 5 0-31,-17 5 0 0,-9 2 0 0,-20-1 0 0,0 0 0 0,17 3 0 16,-6 2 0-16,-8-2 0 16,-3-3 0-16</inkml:trace>
  <inkml:trace contextRef="#ctx0" brushRef="#br0" timeOffset="1048.84">29316 1570 2047 0,'0'0'0'16,"0"0"0"-16,0 0 0 0,0 0 0 15,0 0 0-15,38 2 0 0,3-2 0 16,40-8 0-16,-81 8 0 0,62-11 0 0,199-36 0 15,-159 30 0-15,0 0 0 16,-83 14 0-16,-19 3 0 0,127-21 0 0,-91 15 0 16,-36 6 0-16,0 0 0 15,0 0 0-15</inkml:trace>
  <inkml:trace contextRef="#ctx0" brushRef="#br0" timeOffset="1452.48">30994 815 2047 0,'0'0'0'0,"0"0"0"15,0 0 0-15,-40-7 0 0,1 2 0 16,-40 11 0-16,52 4 0 0,-17 12 0 15,44-22 0-15,-173 114 0 0,109-63 0 16,-1 6 0-16,4 3 0 0,5 2 0 16,56-62 0-16,-46 64 0 0,9 1 0 15,7 1 0-15,9-1 0 0,10-7 0 16,11-58 0-16,-2 58 0 0,10 2 0 16,9-3 0-16,8-5 0 0,-25-52 0 0,31 48 0 15,5-3 0-15,9-5 0 0,3-4 0 16,7-5 0-16,-55-31 0 0,64 27 0 15,8-4 0-15,5-4 0 0,7-4 0 16,3-3 0-16,-87-12 0 16,90 7 0-16,2-6 0 0,1-8 0 15,-6-8 0-15,-17-6 0 0,-70 21 0 0,39-24 0 16,-39 24 0-16,0 0 0 0</inkml:trace>
  <inkml:trace contextRef="#ctx0" brushRef="#br0" timeOffset="5658.75">28232 2639 2047 0,'0'0'0'0,"0"0"0"16,-7 30 0-16,7-30 0 0,-8 54 0 15,10 19 0-15,-2-67 0 0,3 15 0 16,0 15 0-16,-3-36 0 0,4 47 0 15,-1 8 0-15,-2 7 0 16,-4 156 0-16,-2-138 0 16,5-80 0-16,-5 82 0 0,-2-2 0 0,0-7 0 15,2-11 0-15,5-62 0 0,-5 54 0 0,2-14 0 16,1-9 0-16,1-7 0 16,1-6 0-16,0-18 0 0,0 2 0 0,0 2 0 15,0-4 0-15,0 0 0 0,1 2 0 16,-1-2 0-16,2 1 0 0,1-2 0 15,9-15 0-15,40-62 0 0,-16 20 0 16,-36 58 0-16,60-100 0 0,7-16 0 16,-28 52 0-16,3-5 0 15,-42 69 0-15,42-70 0 0,4-2 0 0,5 0 0 16,0 1 0-16,-4 1 0 0,-47 70 0 0,43-65 0 16,-4 5 0-16,-5 8 0 15,-8 14 0-15,-23 33 0 0,-3 5 0 0,14-18 0 16,-12 14 0-16,9-10 0 15,-8 8 0-15,22-35 0 0,-25 41 0 0,11-20 0 16,-2 3 0-16,-1 2 0 0</inkml:trace>
  <inkml:trace contextRef="#ctx0" brushRef="#br0" timeOffset="5926.41">28403 3146 2047 0,'0'0'0'0,"0"0"0"15,0 0 0-15,0 0 0 0,20 42 0 0,-6-21 0 0,5 0 0 16,48 40 0-16,-33-31 0 16,-34-30 0-16,123 111 0 15,-78-72 0-15,-1 0 0 0,2-2 0 0,-1-4 0 16,-45-33 0-16,48 30 0 0,0-5 0 0,-1-9 0 15,-1-10 0-15,-6-9 0 16,-40 3 0-16,39-10 0 0,-15-4 0 0,-24 14 0 16,6-4 0-16,-6 4 0 0</inkml:trace>
  <inkml:trace contextRef="#ctx0" brushRef="#br0" timeOffset="6321.63">29791 2964 2047 0,'0'0'0'0,"0"0"0"0,0 0 0 0,10-26 0 16,8-27 0-16,-13-18 0 16,-8 50 0-16,-3 2 0 0,6 19 0 0,-10-17 0 15,-5 5 0-15,2 7 0 0,10 4 0 16,-8 0 0 0,11 1 0-16,-18 1 0 0,-16 8 0 0,-3 3 0 15,-2 5 0 1,39-17 0-16,-38 21 0 0,-1 5 0 0,-76 73 0 15,75-54 0-15,4 1 0 0,36-46 0 0,-32 50 0 0,6 2 0 16,4-1 0-16,3 2 0 16,6-1 0-1,13-52 0-15,-1 5 0 0,-3 21 0 0,4-20 0 16,0 19 0-16,3 16 0 16,-3-41 0-16,10 48 0 0,7 0 0 0,32 43 0 15,26-12 0-15,-75-79 0 0,45 30 0 16,6-6 0-16,5-9 0 0,5-7 0 15,7-8 0-15,-68 0 0 0,73-8 0 16,-1-9 0-16,-2-9 0 0,-1-10 0 16,-1-10 0-16,-68 46 0 0,13-10 0 15,75-64 0-15,-64 51 0 0,-24 23 0 16,0 0 0-16,0 0 0 0</inkml:trace>
  <inkml:trace contextRef="#ctx0" brushRef="#br0" timeOffset="6619.7">30693 2667 2047 0,'0'0'0'15,"0"0"0"-15,0 0 0 0,0 0 0 0,0 0 0 16,0 0 0-16,0 0 0 16,0 0 0-16,0 0 0 0,0 0 0 0,0 0 0 15,0 0 0-15,-25 16 0 16,25-16 0-16,-24 44 0 0,19-26 0 0,-50 346 0 15,49-282 0-15,2 0 0 16,4-82 0-16,-3 75 0 0,3-10 0 0,1-5 0 16,2-14 0-16,-3-46 0 0,3 41 0 15,1-5 0-15,0-7 0 0,0-5 0 16,-4-19 0-16,0-5 0 0,2 13 0 16,1 0 0-16,2 0 0 0,-4-10 0 15,4 8 0-15,-5-11 0 0,0 0 0 0,3 7 0 16,-3-7 0-16</inkml:trace>
  <inkml:trace contextRef="#ctx0" brushRef="#br0" timeOffset="6919.08">30463 2598 2047 0,'0'0'0'0,"0"0"0"15,0 0 0-15,0 0 0 0,0 0 0 0,0 0 0 16,29-7 0-16,2-2 0 16,5-1 0-16,-36 10 0 0,108-23 0 0,-58 14 0 15,4 1 0-15,105-4 0 16,-97 11 0-16,-62 1 0 0,42 2 0 0,-6 1 0 15,-5 0 0-15,-5 0 0 0,-24-2 0 16,-2-1 0-16,3 0 0 0,10 3 0 16,-9-2 0-16,5 1 0 0,0 0 0 15,-9-2 0-15</inkml:trace>
  <inkml:trace contextRef="#ctx0" brushRef="#br0" timeOffset="7155.75">30537 3073 2047 0,'0'0'0'0,"0"0"0"0,0 0 0 16,0 0 0-16,0 0 0 16,0 0 0-16,0 0 0 0,0 0 0 0,28 2 0 15,33 0 0-15,-53-2 0 0,360-40 0 16,-290 29 0-16,-78 11 0 0,78-11 0 15,-63 9 0-15,83-13 0 0,-98 15 0 16,0 0 0-16,0 0 0 0,33-6 0 16</inkml:trace>
  <inkml:trace contextRef="#ctx0" brushRef="#br0" timeOffset="39632.37">3689 14382 2047 0,'0'0'0'0,"0"0"0"16,0 0 0-16,0 0 0 0,0 0 0 16,-31 25 0-16,31-25 0 0,-20 27 0 15,6 55 0-15,14-64 0 0,0-13 0 16,0 11 0-16,0-16 0 0,0 25 0 16,-1 13 0-16,-2 3 0 0,0 4 0 15,-1 2 0-15,4-47 0 0,-3 48 0 16,0 0 0-16,0 0 0 15,-1-2 0-15,4-46 0 0,-3 45 0 0,-1-4 0 16,1-2 0-16,2-4 0 16,-1-4 0-16,2-31 0 0,0 29 0 0,3-4 0 15,1-4 0-15,0-3 0 0,1-3 0 16,-5-15 0-16,6 12 0 0,1-3 0 16,3-2 0-16,0-2 0 0,4-2 0 15,-14-3 0-15,16 1 0 0,5-1 0 16,8-3 0-16,3-3 0 0,-32 6 0 0,33-6 0 15,2-1 0-15,2 0 0 0,2 0 0 16,4 2 0-16,-43 5 0 0,43-4 0 16,2 0 0-16,0 1 0 0,1 1 0 15,-1 1 0-15,-45 1 0 0,44-1 0 16,-1 0 0 0,-2 0 0-16,-2 1 0 0,-1 0 0 0,-38 0 0 0,35-1 0 15,-1-1 0 1,6-4 0-16,-19 1 0 0,-9 0 0 15,-12 5 0-15,8-5 0 0</inkml:trace>
  <inkml:trace contextRef="#ctx0" brushRef="#br0" timeOffset="39944.16">4038 15050 2047 0,'0'0'0'16,"-26"46"0"-16,-15 59 0 0,25-44 0 0,3 6 0 0,1 4 0 16,12-71 0-16,-13 72 0 0,-1-1 0 15,1 0 0 1,2-2 0-16,1-5 0 0,10-64 0 0,-12 59 0 15,2-3 0-15,-1-6 0 0,1-12 0 0,4-8 0 16,6-30 0-16,0 0 0 0,-3 18 0 0,3-18 0 16,0 0 0-1,0 0 0-15</inkml:trace>
  <inkml:trace contextRef="#ctx0" brushRef="#br0" timeOffset="40347.36">4924 16032 2047 0,'0'0'0'0,"0"0"0"0,0 0 0 0,0 0 0 0,0 0 0 0,0 0 0 0,-51 13 0 32,20-10 0-32,31-3 0 0,-71-1 0 15,16-6 0-15,-173-36 0 0,136 23 0 16,-7-1 0-16,99 21 0 0,-105-19 0 16,-1 2 0-16,-3 3 0 0,1 3 0 15,108 11 0-15,-107-6 0 0,4 4 0 16,4 3 0-16,5 6 0 0,7 2 0 15,87-9 0-15,-80 11 0 0,10 1 0 16,11-1 0-16,7 0 0 0,7-1 0 16,45-10 0-16,-32 8 0 0,4 0 0 15,6 0 0-15,6-1 0 0,12-6 0 16,4-1 0-16,-5 4 0 0,0 3 0 0,5-5 0 16,0 0 0-16,0-2 0 0,1 6 0 15</inkml:trace>
  <inkml:trace contextRef="#ctx0" brushRef="#br0" timeOffset="41501.76">4286 16787 2047 0,'0'0'0'0,"0"0"0"0,0 0 0 0,0 0 0 0,0 0 0 16,0 0 0-16,0 0 0 15,0 0 0-15,1-39 0 0,-2-5 0 0,-12-32 0 16,11 71 0-16,-5-14 0 16,7 19 0-16,-13-24 0 0,-5-2 0 0,-3-1 0 15,-4 2 0-15,25 25 0 0,-27-23 0 16,-2 0 0-16,-2 4 0 0,-2 1 0 15,0 4 0-15,33 14 0 0,-34-10 0 16,1 3 0-16,-1 3 0 0,-1 6 0 16,-2 4 0-16,37-6 0 0,-35 12 0 15,1 4 0-15,3 7 0 16,2 4 0-16,4 5 0 0,25-32 0 0,-19 37 0 16,4 3 0-16,6 3 0 15,7 4 0-15,5 6 0 0,-3-53 0 0,8 54 0 16,23 51 0-16,16-6 0 15,-18-57 0-15,-29-42 0 0,29 33 0 0,-25-29 0 16,-5-5 0-16,3 2 0 0,1 0 0 16,-3-1 0-16,16 5 0 0,27 5 0 15,-3-5 0-15,0-5 0 0,3-4 0 16,-43 4 0-16,52-11 0 0,-13-2 0 16,-2-4 0-16,-2-3 0 15,-3-4 0-15,-32 24 0 0,28-25 0 0,-10-3 0 16,-3 3 0-16,-2 2 0 15,-13 23 0-15,9-19 0 0,-2 3 0 0,-2 2 0 16,-1 4 0-16,1 1 0 0,-5 9 0 16,0-4 0-16,0 4 0 0,-5 0 0 15,-1 4 0-15,-1 2 0 16,7-6 0-16,-6 6 0 0,0 2 0 16,-2 3 0-16,0 4 0 0,0 4 0 0,8-19 0 15,-5 17 0-15,-6 10 0 0,1 8 0 16,-1 7 0-1,11-42 0-15,-12 47 0 0,2 7 0 0,-11 71 0 16,3 28 0-16,10-68 0 0,8-85 0 0,-5 89 0 0,4 5 0 16,0 2 0-16,2 1 0 15,-3-1 0-15,2-96 0 0,-4 93 0 0,-4-4 0 16,-4-6 0-16,0-8 0 16,1-11 0-16,11-64 0 0,-11 53 0 0,10-47 0 15,2-7 0-15,-1 2 0 16,0-1 0-16,-1 7 0 0,1 6 0 0,-1 11 0 15,0 0 0-15,0-5 0 16,1-19 0-16,0 14 0 16,0-4 0-16,0-4 0 0,0-1 0 0,0-5 0 15,0 0 0-15,0 0 0 0,0 0 0 0,0 0 0 16,0 0 0-16,0 0 0 16,0 0 0-16,0 0 0 0,0 0 0 0,0 0 0 15,0 0 0-15,0 0 0 0,0 0 0 16,0 0 0-16,0 0 0 15,0 0 0-15,0 0 0 0,0 0 0 0,0 0 0 16,0 0 0-16,0 0 0 0,0 0 0 16,0 0 0-16,0 0 0 0,0 0 0 15,2 4 0-15,6-14 0 16,9-4 0-16,-17 14 0 16,0 0 0-16,0 0 0 0,0 0 0 0,0 0 0 15,0 0 0-15,0 0 0 0,0 0 0 0,1-1 0 0,10-5 0 16</inkml:trace>
  <inkml:trace contextRef="#ctx0" brushRef="#br0" timeOffset="43707.96">6513 15461 2047 0,'0'0'0'16,"-27"28"0"-16,0 1 0 0,-13 16 0 15,40-45 0-15,-21 32 0 0,-8 11 0 0,-71 116 0 16,63-100 0 0,1 1 0-16,36-60 0 0,-36 61 0 0,1-2 0 15,1-1 0-15,0-1 0 0,0-3 0 0,34-54 0 0,-35 54 0 16,0-2 0-16,0-2 0 16,4-3 0-16,31-47 0 0,-28 44 0 0,3-2 0 15,3-3 0 1,4-6 0-16,4-2 0 0,14-31 0 0,-12 26 0 0,3-5 0 15,3-4 0 1,5-14 0-16,-2 3 0 0,3-6 0 0,0 0 0 0,-3 6 0 16,0-4 0-16,1-20 0 0,2 5 0 15,0 13 0 1,0-2 0-16</inkml:trace>
  <inkml:trace contextRef="#ctx0" brushRef="#br0" timeOffset="44008.29">5834 15234 2047 0,'0'0'0'0,"0"0"0"0,0 0 0 15,0 0 0-15,0 0 0 0,0 0 0 16,0 0 0-16,0 0 0 0,0 0 0 15,23 18 0-15,7 16 0 0,-15-13 0 16,-15-21 0-16,154 266 0 0,-113-184 0 16,-1 6 0-16,0 3 0 0,-4 1 0 15,-36-92 0-15,35 92 0 0,-3 1 0 0,-2 2 0 16,0 3 0-16,-30-98 0 0,30 97 0 16,-1 0 0-16,-1-4 0 15,-1-4 0 1,-3-6 0-16,-24-83 0 0,20 64 0 15,-12-28 0-15,-8-36 0 0,0 0 0 16</inkml:trace>
  <inkml:trace contextRef="#ctx0" brushRef="#br0" timeOffset="58271.71">8209 14566 2047 0,'0'0'0'0,"0"0"0"0,0 0 0 0,0 0 0 0,0 0 0 15,0 0 0-15,0 0 0 0,-19 19 0 16,-17 26 0-16,5 21 0 16,24-41 0-16,-2 20 0 0,9-45 0 0,-10 60 0 15,-28 155 0-15,21-139 0 0,-1-1 0 16,18-75 0-16,-22 75 0 0,-2-1 0 16,0-2 0-16,4-5 0 0,5-10 0 15,15-57 0-15,-6 49 0 0,8-9 0 16,8-3 0-16,11-2 0 0,5-14 0 15,-26-21 0-15,26 10 0 0,-6-8 0 16</inkml:trace>
  <inkml:trace contextRef="#ctx0" brushRef="#br0" timeOffset="58664.65">8377 16266 2047 0,'0'0'0'0,"0"0"0"0,-38 5 0 16,-3 0 0-16,-28 1 0 0,69-6 0 0,-45 0 0 15,-14-1 0-15,-159-9 0 16,139 5 0-16,-1-1 0 0,80 6 0 0,-80-5 0 16,6 1 0-16,6 0 0 15,7 1 0-15,6 0 0 0,55 3 0 16,-43-3 0-16,7 1 0 0,6 0 0 15,5 1 0-15,22 1 0 0,3 0 0 0,-10 0 0 16,10 0 0-16,0 0 0 16</inkml:trace>
  <inkml:trace contextRef="#ctx0" brushRef="#br0" timeOffset="59475.93">7814 16555 2047 0,'0'0'0'0,"0"0"0"16,0 0 0-16,0 0 0 0,0 0 0 16,0 0 0-16,0 0 0 0,0 0 0 15,27 9 0-15,-27-9 0 0,39 10 0 16,-14-6 0-16,46 9 0 0,-49-9 0 16,0 2 0-16,-22-6 0 0,22 7 0 0,-2-1 0 15,-2 1 0-15,-2 1 0 16,-2 0 0-16,-14-8 0 0,12 8 0 0,-3 1 0 15,-3 0 0-15,-1 0 0 16,-5-9 0-16,3 11 0 0,-3 2 0 0,-3 7 0 16,-5 11 0-16,-4-1 0 15,12-30 0-15,-14 28 0 0,-1-2 0 0,-2 1 0 16,-1-3 0-16,-1-1 0 16,19-23 0-16,-20 19 0 0,0-2 0 15,-1-3 0-15,-1-3 0 0,3-2 0 16,19-9 0-16,-20 6 0 0,4-1 0 0,0-2 0 15,4-1 0-15,12-2 0 0,-12 2 0 16,4-2 0-16,2 1 0 0,2-1 0 16,0 0 0-16,4 0 0 0,0 0 0 15,-7 1 0-15,4-1 0 0,2 2 0 16,13 8 0-16,-12-10 0 0,10 6 0 16,1 0 0-16,9 4 0 15,4 2 0-15,-1 1 0 0,-23-13 0 0,23 13 0 16,1 1 0-16,1 2 0 0,-1 2 0 15,-24-18 0-15,24 20 0 0,0 2 0 16,-1 2 0-16,0 2 0 0,-3 3 0 16,-20-29 0-16,19 33 0 0,-6 2 0 15,-3 2 0-15,-5 1 0 0,-4 1 0 16,-1-39 0-16,-4 41 0 0,-6 0 0 16,-3-2 0-16,-5-2 0 0,-2-2 0 15,20-35 0-15,-24 33 0 0,-2-3 0 0,-1-3 0 16,-2-4 0-1,29-23 0-15,-31 21 0 0,-1-3 0 0,0-2 0 16,-1-3 0-16,2-2 0 16,31-11 0-16,-30 9 0 0,1-2 0 15,3-2 0-15,5-2 0 0,2-3 0 16,19 0 0-16,-13-1 0 0,1-2 0 0,0-4 0 0,9 4 0 16,1-1 0-16,2 4 0 0,-1-3 0 0</inkml:trace>
  <inkml:trace contextRef="#ctx0" brushRef="#br0" timeOffset="66646.62">9548 15937 2047 0,'0'0'0'0,"0"0"0"0,0 0 0 16,0 0 0-16,0 0 0 0,0 0 0 15,0 0 0-15,0 0 0 0,0 0 0 0,0 0 0 32,0 0 0-32,-36 8 0 0,36-8 0 0,-38 6 0 0,-83 7 0 0,74-11 0 15,-5 0 0-15,-1-1 0 16,53-1 0-16,-58 0 0 0,1-1 0 0,1-1 0 16,4-1 0-16,3-1 0 15,49 4 0-15,-42-5 0 0,7 0 0 16,-3-2 0-1,38 7 0-15,0 0 0 0,0 0 0 0,0 0 0 0</inkml:trace>
  <inkml:trace contextRef="#ctx0" brushRef="#br0" timeOffset="66977">9540 16467 2047 0,'0'0'0'0,"0"0"0"15,0 0 0-15,-45-1 0 0,-1-1 0 16,-29 0 0-16,75 2 0 0,-48-1 0 16,-13-3 0-16,-160-17 0 15,143 11 0 1,3 0 0-16,75 10 0 0,-63-8 0 16,10 2 0-16,10 2 0 0,43 4 0 15,0 0 0-15,0 0 0 0,0 0 0 0</inkml:trace>
  <inkml:trace contextRef="#ctx0" brushRef="#br0" timeOffset="79328.66">10493 14471 2047 0,'0'0'0'0,"0"0"0"0,0 0 0 0,0 0 0 16,0 0 0-16,0 0 0 16,0 0 0-16,-13 26 0 0,-15 30 0 15,-3 7 0-15,23-45 0 0,-2 10 0 16,10-28 0-16,-13 34 0 0,3 3 0 0,2 2 0 15,1 1 0-15,7-40 0 0,-5 41 0 16,3 0 0-16,4 1 0 0,3-2 0 16,2-3 0-16,-7-37 0 0,11 34 0 15,3-3 0-15,3-4 0 0,3-2 0 16,1-3 0-16,-21-22 0 0,26 20 0 16,2-4 0-16,4 0 0 0,3-2 0 15,3-2 0-15,-38-12 0 0,40 12 0 16,2-2 0-16,3 1 0 0,1-1 0 15,-46-10 0-15,48 11 0 0,-2-1 0 16,0 0 0-16,-2-2 0 0,-1-2 0 16,-43-6 0-16,38 2 0 0,0-3 0 15,7-7 0-15,-20-3 0 0,-6-2 0 16,-19 13 0-16,12-12 0 0</inkml:trace>
  <inkml:trace contextRef="#ctx0" brushRef="#br0" timeOffset="79566.52">10994 14848 2047 0,'0'0'0'16,"0"0"0"-16,0 0 0 16,0 0 0-16,0 0 0 0,-16 33 0 15,16-33 0-15,-15 35 0 0,-7 27 0 0,13-21 0 0,-1 14 0 16,-17 157 0-1,27-212 0-15,-5 81 0 0,1 3 0 0,1 4 0 0,1 3 0 16,2 1 0-16,0-92 0 0,1 94 0 16,2-1 0-16,2-12 0 0,0-26 0 15,-5-55 0-15,0 0 0 0,0 0 0 0</inkml:trace>
  <inkml:trace contextRef="#ctx0" brushRef="#br0" timeOffset="82976.5">10264 16969 2047 0,'0'0'0'0,"0"0"0"0,0 0 0 16,0 0 0-16,0 0 0 16,0 0 0-16,0 0 0 0,0 0 0 0,0 0 0 15,0 0 0-15,0 0 0 16,0 0 0-16,0 0 0 0,0 0 0 0,0 0 0 31,0 0 0-31,0 0 0 0,0 0 0 0,0 0 0 0,0 0 0 0,0 0 0 16,0 0 0-16,0 0 0 15,0 0 0-15,0 0 0 0,0 0 0 0,0 0 0 16,0 0 0-16,0 0 0 0,0 0 0 16,0 0 0-16,0 0 0 0,0 0 0 15,0 0 0 1,0 0 0-16,0 0 0 0,0 0 0 0,0 0 0 0,0 0 0 15,0 0 0-15,0 0 0 0,0 0 0 16,0 0 0 0,0 0 0-16,0 0 0 0,23 53 0 0,-22-23 0 15,-1-30 0-15,0 0 0 0,-4 2 0 0,2 0 0 32,2-2 0-32,0 0 0 0,0 0 0 0</inkml:trace>
  <inkml:trace contextRef="#ctx0" brushRef="#br0" timeOffset="83392.59">10604 16491 2047 0,'0'0'0'0,"0"0"0"0,0 0 0 16,0 0 0-16,0 0 0 0,38-7 0 15,1-1 0-15,-39 8 0 0,69-13 0 16,-22 8 0-16,15 1 0 0,174 5 0 16,-150 8 0-16,-86-9 0 0,87 12 0 15,-8 3 0-15,-9 0 0 0,-19 0 0 16,-51-15 0-16,41 13 0 0,-14-2 0 16,-8-2 0-16,-4-2 0 0,-4-1 0 15,-11-6 0-15,2 1 0 0,3 0 0 16,-4 0 0-16,-1-1 0 15,2 0 0-15,-2 0 0 0,0 0 0 0,0 0 0 0</inkml:trace>
  <inkml:trace contextRef="#ctx0" brushRef="#br0" timeOffset="84313.39">10249 17325 2047 0,'0'0'0'0,"0"0"0"16,0 0 0-16,0 0 0 15,0 0 0-15,0 0 0 0,0 0 0 0,0 0 0 16,0 0 0-16,0 0 0 15,0 0 0-15,0 0 0 0,33-3 0 16,-2 1 0-16,54-1 0 0,-59 2 0 0,2-2 0 16,-28 3 0-16,27-4 0 0,-1 1 0 15,-2-1 0-15,-2 2 0 0,-3 1 0 16,-19 1 0-16,19 0 0 0,0 2 0 16,0 0 0-16,-2 1 0 0,-3 0 0 15,-14-3 0-15,12 3 0 0,-1 0 0 16,-2 1 0-16,-2 0 0 0,-7-4 0 15,7 4 0-15,-2 2 0 0,-3-1 0 16,-1 0 0-16,-1 1 0 16,0-6 0-16,-8 21 0 0,-18 17 0 15,-1-7 0-15,1-3 0 0,-1 2 0 16,27-30 0-16,-29 32 0 0,-3 0 0 0,-31 34 0 16,-4-1 0-16,62-59 0 15,5-6 0-15,-26 25 0 0,22-21 0 0,-8 8 0 16,-4 5 0-16,16-17 0 0,-19 21 0 0,1 0 0 15,2-2 0-15,3 0 0 16,1-3 0-16,12-16 0 0,-8 15 0 0,2-2 0 31,3-2 0-31,2 0 0 0,3-1 0 0,-2-10 0 0,8 19 0 0,11 3 0 16,2-3 0-16,4-4 0 16,2-1 0-16,-27-14 0 0,29 11 0 0,1 0 0 15,0-2 0-15,-1 0 0 16,-29-9 0-16,30 7 0 0,0 0 0 0,0-2 0 15,2 0 0 1,1-4 0-16,-33-1 0 0,9 0 0 0,54-7 0 16,-39 4 0-16,-4 0 0 0,-6 0 0 0,-14 3 0 0</inkml:trace>
  <inkml:trace contextRef="#ctx0" brushRef="#br0" timeOffset="84821.14">11110 17291 2047 0,'0'0'0'0,"0"0"0"0,0 0 0 0,50-10 0 16,-20 4 0-16,31-6 0 0,-22 3 0 31,-39 9 0-31,43-12 0 0,0 0 0 0,0-1 0 0,-5 2 0 0,-5 1 0 31,-33 10 0-31,29-9 0 0,-6 2 0 0,-5 1 0 0,-4 1 0 0,-5 1 0 31,-9 4 0-31,5-2 0 0,-5 2 0 0,0 0 0 0,0 0 0 0,0 0 0 16,0 0 0-16,0 0 0 16,0 0 0-1,11-4 0-15,-11 4 0 0,0 0 0 0,-8 9 0 16,5-6 0-16,1 0 0 16,-6 9 0-16,-9 12 0 15,17-24 0-15,-17 32 0 0,0 2 0 0,2 0 0 16,-2 4 0-16,0 5 0 0,17-43 0 0,-19 48 0 15,-16 62 0-15,3 27 0 16,16-62 0-16,3 3 0 0,13-78 0 16,-12 79 0-16,3-5 0 0,4-12 0 15,5-57 0-15,0 22 0 0,0-27 0 0,4 23 0 16,1-6 0-16,-5-17 0 16</inkml:trace>
  <inkml:trace contextRef="#ctx0" brushRef="#br0" timeOffset="128810.08">30425 12297 2047 0,'0'0'0'0,"0"0"0"16,0 0 0-16,0 0 0 0,0 0 0 0,0 0 0 15,-46 4 0-15,19-3 0 16,-41-2 0-16,68 1 0 0,-29-1 0 0,-17-2 0 16,-15-3 0-16,-167-20 0 15,137 14 0-15,91 12 0 0,-99-14 0 0,-7-2 0 16,-9-1 0-16,-5-2 0 16,120 19 0-16,-124-21 0 0,-3 0 0 15,-4-1 0-15,-2 3 0 0,-3 2 0 16,136 17 0-16,-138-15 0 0,-2 2 0 0,-1-1 0 15,-5 0 0-15,-3-1 0 16,149 15 0-16,-157-16 0 0,-13-2 0 0,-14-3 0 16,-8 0 0-16,0 2 0 15,192 19 0-15,-188-18 0 0,9 1 0 0,16 3 0 16,21 6 0-16,142 8 0 0,-118-1 0 16,19 6 0-16,15 4 0 0,14 1 0 15,12 2 0-15,58-12 0 0,-47 12 0 16,12-2 0-16,9 0 0 0,4 0 0 15,6 1 0-15,16-11 0 0,-1 1 0 0,-1 3 0 16,1 0 0-16,2-1 0 16,2 4 0-16,-3-7 0 0,1 2 0 0,2 2 0 15,0 1 0-15</inkml:trace>
  <inkml:trace contextRef="#ctx0" brushRef="#br0" timeOffset="129297.32">28205 12801 2047 0,'0'0'0'0,"0"0"0"16,0 0 0-16,0 0 0 0,-16 45 0 15,8-15 0-15,-10 39 0 0,6-13 0 16,-34 191 0-16,46-247 0 0,-14 101 0 15,3 4 0-15,4 2 0 0,2-1 0 16,4-1 0-16,1-105 0 0,2 103 0 16,4 1 0-16,2 1 0 0,3 4 0 15,-11-109 0-15,16 111 0 0,3 0 0 16,2 3 0-16,-6 1 0 0,-3 0 0 16,-12-115 0-16,15 116 0 0,4-3 0 15,-2-1 0-15,-3-6 0 0,-12-87 0 16,-2-19 0-16,11 127 0 0,-11-127 0 0,0 0 0 15,5 43 0 1</inkml:trace>
  <inkml:trace contextRef="#ctx1" brushRef="#br0">11567 11607 2047 0,'0'0'0'0,"31"19"0"0,-1 0 0 0,-30-19 0 0,62 34 0 0,-51-30 0 0,4 3 0 0,69 23 0 16,-84-30 0-16,22 8 0 0,-5-3 0 15,-3-1 0-15</inkml:trace>
  <inkml:trace contextRef="#ctx0" brushRef="#br0" timeOffset="150379.49">24601 7549 2047 0,'0'0'0'16,"0"0"0"-16,-14-47 0 16,0 5 0-16,14 42 0 0,-109-186 0 0,66 143 0 15,-8 0 0-15,-7 0 0 16,-8-2 0-16,66 45 0 0,-75-43 0 0,-5 1 0 15,-3 2 0-15,-4 3 0 16,87 37 0-16,-86-34 0 0,1 6 0 0,1 5 0 16,2 5 0-16,-2 4 0 0,84 14 0 0,-85-9 0 15,1 3 0-15,-1 5 0 16,0 4 0-16,1 3 0 0,84-6 0 0,-83 13 0 16,1 3 0-16,3 7 0 15,4 6 0-15,5 4 0 0,70-33 0 0,-65 40 0 16,6 7 0-16,4 6 0 15,6 7 0-15,49-60 0 0,-43 64 0 0,4 4 0 16,2 3 0-16,2-1 0 16,0 0 0-16,35-70 0 0,-35 69 0 0,0-1 0 15,2 0 0-15,2 1 0 16,4 0 0-16,27-69 0 0,-24 72 0 0,8 2 0 16,5 2 0-16,8 0 0 15,5 5 0-15,-2-81 0 0,7 79 0 0,6 2 0 16,5 3 0-16,5 2 0 15,-23-86 0-15,26 86 0 0,5-1 0 0,3-1 0 16,4-2 0-16,2-1 0 16,-40-81 0-16,40 79 0 0,1 0 0 0,6-3 0 15,7 0 0-15,2 1 0 16,-56-77 0-16,59 76 0 0,1 2 0 0,0 1 0 16,4 0 0-16,4 0 0 0,-68-79 0 15,68 80 0-15,3-1 0 0,2-1 0 16,3-3 0-16,-76-75 0 0,74 70 0 15,1-4 0-15,-4-8 0 0,-2-5 0 16,-3-6 0-16,-66-47 0 16,66 42 0-16,-2-6 0 0,2-4 0 0,0-7 0 15,2-3 0-15,-68-22 0 0,69 17 0 0,1-5 0 16,0-6 0 0,2-4 0-16,4-6 0 0,-76 4 0 0,75-11 0 0,0-7 0 15,0-7 0-15,-1-8 0 16,0-9 0-16,-74 42 0 0,71-48 0 0,-5-7 0 15,-3-7 0-15,-2-6 0 16,-61 68 0-16,60-74 0 0,-1-4 0 0,-1-5 0 16,-5-4 0-16,-7-5 0 15,-46 92 0-15,41-97 0 0,-6-5 0 0,-4-2 0 16,-5-3 0-16,-6-2 0 16,-20 109 0-16,18-112 0 0,-4-3 0 0,-11-3 0 15,-13 0 0 1,-11 0 0-16,21 118 0 0,-26-116 0 0,-3 6 0 15,-5 1 0-15,-4 3 0 0,38 106 0 0,-44-105 0 16,-7 2 0 0,-7 6 0-16,-4 6 0 0,-2 9 0 0,64 82 0 15,-42-45 0-15,-25-24 0 0,3 4 0 0,-28-16 0 16,24 27 0-16,68 54 0 16,-66-52 0-16,2 4 0 0,5 3 0 0,2 8 0 15,3 8 0-15,54 29 0 0,-51-21 0 16,8 7 0-16,9 4 0 0,9 5 0 15,25 5 0-15,-23-3 0 0,3 3 0 0,16 0 0 16,-6 1 0-16,-4 2 0 16,14-3 0-16,-18 8 0 0,-2 1 0 0,2 3 0 15,0 0 0-15,2 1 0 16,16-13 0-16,-13 14 0 0,0 0 0 0,1 1 0 16,2 0 0-16,8-11 0 15,2-4 0-15,-12 25 0 0,8-16 0 0,2-3 0 16,0-1 0-16,2-5 0 0</inkml:trace>
  <inkml:trace contextRef="#ctx0" brushRef="#br0" timeOffset="152748.13">19881 13485 2047 0,'0'0'0'0,"0"0"0"16,0 0 0-16,0 0 0 0,0 0 0 15,0 0 0-15,0 0 0 0,0 0 0 16,0 0 0-16,31-2 0 0,6 6 0 16,85 28 0-16,-76-14 0 15,89 54 0-15,-135-72 0 0,40 32 0 0,-11-3 0 16,-11-5 0-16,-8-3 0 0,-10-21 0 0,4 18 0 15,-6 0 0-15,1-13 0 16,-7 10 0-16,-15 6 0 0,23-21 0 0,-33 22 0 16,-9 0 0-16,-103 31 0 15,92-39 0-15,8-2 0 0,45-12 0 0,-34 8 0 16,7-1 0 0,6-2 0-16,4-1 0 0,14-3 0 15,3-1 0-15,-4 2 0 0,3-2 0 0,1 0 0 16,-4 5 0-16,4-5 0 0,0 0 0 0,0 0 0 15,0 0 0-15,0 0 0 16,0 0 0-16,0 0 0 0,-2 7 0 0,2-7 0 16,0 0 0-16,0 0 0 15,-6 5 0-15,6-5 0 0,0 0 0 16,-1 1 0-16,-1 0 0 16,-11 5 0-16,13-5 0 0,0-1 0 0,-1 0 0 0,-10 4 0 15,11-4 0-15,-2 0 0 16,2 0 0-16,0 0 0 0,-1 0 0 0,1 0 0 15,-12 3 0-15,11-3 0 16,1 0 0-16,0 0 0 0,0 0 0 0,1 0 0 16,-10 1 0-16,9-1 0 0,0 0 0 15,0 0 0-15,-1 0 0 0,-7 0 0 16,2 1 0-16,6-1 0 0,0 0 0 16,-5 1 0-16,2 1 0 0,3-2 0 15,0 0 0-15,0 0 0 16,0 0 0-16,0 0 0 0,0 0 0 0,0 0 0 15,0 0 0-15,0 0 0 0,0 0 0 16,0 0 0-16,0 0 0 0,0 0 0 16,0 0 0-16,0 0 0 0,0 0 0 15,0 0 0-15,0 0 0 0,0 0 0 16,0 0 0-16,0 0 0 0,0 0 0 16,0 0 0-16,0 0 0 0,0 0 0 15,0 0 0-15,0 0 0 16,0 0 0-16,0 0 0 0,0 0 0 0,7 4 0 15,-7-4 0-15,19 3 0 0,-18-2 0 16,3 0 0-16,11 1 0 0,43 9 0 16,-58-11 0-16,78 13 0 0,-20-3 0 15,-11-2 0-15,1 0 0 0,2 0 0 16,-50-8 0-16,52 9 0 0,57 8 0 16,-49-9 0-16,-48-7 0 0,32 5 0 15,-44-6 0-15,40 4 0 0,-8-1 0 0,-8 0 0 16</inkml:trace>
  <inkml:trace contextRef="#ctx0" brushRef="#br0" timeOffset="153097.9">21084 14740 2047 0,'-72'-15'0'0,"-5"1"0"0,-13 3 0 16,90 11 0-16,-102-9 0 0,-13 2 0 0,-11 0 0 16,-11 2 0-16,-6 0 0 15,143 5 0-15,-150-5 0 0,-3 2 0 0,-3 3 0 16,0 3 0-16,2 0 0 15,154-3 0-15,-151 3 0 0,9 0 0 0,10 0 0 16,13 0 0-16,16 3 0 16,103-6 0-16,-85 7 0 0,27 2 0 0,19 1 0 15,33-7 0-15,6-3 0 0,-24 11 0 16,24-11 0-16,-16 9 0 0,8-5 0 16</inkml:trace>
  <inkml:trace contextRef="#ctx0" brushRef="#br0" timeOffset="153650.1">19925 14971 2047 0,'0'0'0'0,"0"0"0"0,0 0 0 0,0 0 0 0,0 0 0 15,0 0 0-15,0 0 0 16,28-3 0-16,34 1 0 0,-62 2 0 0,8 0 0 16,325 81 0-16,-280-58 0 0,-12-1 0 31,-41-22 0-31,30 21 0 0,-12-5 0 0,-7-1 0 0,-6-2 0 0,-5-1 0 16,0-12 0-16,0 3 0 0,-6 5 0 15,-14 7 0-15,-15 2 0 0,-5-2 0 16,40-15 0-16,-47 13 0 0,-2-1 0 15,-99 15 0 1,93-18 0-16,21-1 0 16,34-8 0-16,-26 8 0 0,7-1 0 0,4-1 0 15,12-5 0-15,3-1 0 0,-4 4 0 16,2-3 0-16,1 1 0 0,1 1 0 0,1-1 0 0,-1-2 0 0,6 9 0 16,36 31 0-16,2-3 0 15,-9-8 0-15,0-1 0 0,-35-28 0 0,66 59 0 16,-32-22 0-16,-7-1 0 15,-6 2 0 1,-18-33 0-16,-3-5 0 0,5 18 0 16,-4 11 0-16,-6 6 0 15,-8 5 0-15,13-40 0 0,-24 38 0 0,-51 33 0 16,-35-14 0-16,45-37 0 0,-7-4 0 16,72-16 0-16,-72 12 0 0,6-1 0 15,8-3 0-15,53-7 0 0,-16 1 0 16,21-2 0-16,-4 1 0 0,-9 1 0 15,2-1 0-15,7-1 0 0,4 0 0 16,0 0 0-16,1-1 0 0,5-3 0 0,11-6 0 16</inkml:trace>
  <inkml:trace contextRef="#ctx0" brushRef="#br0" timeOffset="154060.38">22218 14564 2047 0,'0'0'0'16,"0"0"0"-16,0 0 0 0,0 0 0 15,0 0 0-15,-24 23 0 0,-1 4 0 16,-24 35 0-16,38-45 0 0,11-17 0 0,-21 32 0 16,-4 9 0-16,-61 115 0 15,58-98 0-15,2 1 0 0,26-59 0 0,-22 55 0 16,3-6 0-16,1-5 0 15,6-9 0-15,1-7 0 16,11-28 0-16,-9 23 0 0,2-6 0 0,6-16 0 16,1 0 0-16,0-1 0 0,-3 3 0 0,-1 1 0 15,-1 1 0-15,5-5 0 0</inkml:trace>
  <inkml:trace contextRef="#ctx0" brushRef="#br0" timeOffset="154328.93">21627 14384 2047 0,'0'0'0'16,"0"0"0"-16,0 0 0 16,0 0 0-16,0 0 0 0,32 31 0 0,1-1 0 15,176 153 0-15,-148-125 0 16,-61-58 0-16,61 61 0 0,0 3 0 0,-4 2 0 15,-3 1 0-15,-54-67 0 0,48 70 0 16,-3-1 0-16,-6-2 0 0,-6-8 0 16,-10-14 0-16,-23-45 0 0,15 37 0 0,-15-37 0 15,0 0 0-15,6 22 0 16</inkml:trace>
  <inkml:trace contextRef="#ctx0" brushRef="#br0" timeOffset="159347.67">23180 13841 2047 0,'0'0'0'16,"0"0"0"-16,0 0 0 0,0 0 0 16,0 0 0-16,0 0 0 0,0 0 0 15,-11 41 0-15,11-41 0 0,-4 22 0 0,3 60 0 16,4-62 0-16,1 11 0 15,3 5 0-15,-7-36 0 0,6 38 0 0,1 0 0 16,1-1 0-16,-2-3 0 16,1-2 0-16,-7-32 0 0,6 27 0 15,-5-20 0-15,0 1 0 0,7 33 0 16,-5-32 0 0,-3-9 0-16,1 7 0 0,0-1 0 0</inkml:trace>
  <inkml:trace contextRef="#ctx0" brushRef="#br0" timeOffset="159731.29">23647 14709 2047 0,'0'0'0'0,"0"0"0"0,0 0 0 15,0 0 0-15,0 0 0 0,0 0 0 16,0 0 0-16,-42 0 0 16,15 0 0-16,-6 0 0 15,33 0 0-15,-112 2 0 0,55 0 0 16,-7 1 0-16,-150 11 0 0,141-8 0 15,73-6 0-15,-74 7 0 0,5 1 0 0,6 3 0 0,4 0 0 16,59-11 0-16,-53 11 0 0,5-1 0 16,12-2 0-1,4 1 0-15,6-1 0 0,26-8 0 0,-21 8 0 0,20-8 0 0,-1 2 0 32,-4 2 0-32,0 2 0 0,6-6 0 15,-8 4 0-15</inkml:trace>
  <inkml:trace contextRef="#ctx0" brushRef="#br0" timeOffset="160264.51">23026 15061 2047 0,'0'0'0'0,"0"0"0"0,0 0 0 16,0 0 0-16,0 0 0 0,0 0 0 16,0 0 0-16,0 0 0 0,-8 38 0 15,-3 4 0-15,-14 26 0 0,18-52 0 16,7-16 0-16,-2 5 0 0,-5 9 0 15,-3 7 0-15,-1 5 0 0,1 2 0 16,10-28 0-16,-11 29 0 0,3 1 0 16,1 0 0-16,2 0 0 0,2 0 0 15,3-30 0-15,0 30 0 0,2-1 0 16,3-2 0-16,2-2 0 0,3-3 0 16,-10-22 0-16,12 20 0 0,2-2 0 15,4-2 0-15,1-1 0 0,-19-15 0 0,24 13 0 16,4-1 0-16,2-1 0 15,3-1 0-15,3-1 0 0,-36-9 0 0,39 7 0 16,1 0 0-16,1-1 0 16,1 1 0-16,0-1 0 0,-42-6 0 0,41 5 0 15,0 1 0-15,-2-2 0 16,-3-1 0-16,-1-2 0 0,-35-1 0 0,35-1 0 16,-2-2 0-16,-2-2 0 0,-22 3 0 15,-9 2 0-15,49-11 0 0,-32 6 0 16,-4 2 0-16,-3 0 0 0</inkml:trace>
  <inkml:trace contextRef="#ctx0" brushRef="#br0" timeOffset="160578.14">23286 15450 2047 0,'0'0'0'0,"0"0"0"16,0 0 0-16,0 0 0 0,0 0 0 15,0 0 0-15,1 27 0 0,1 30 0 16,2 9 0-16,-4-66 0 0,1 26 0 16,2 13 0-16,-1 8 0 0,-1 5 0 15,-1-52 0-15,0 56 0 0,-4 3 0 16,0-1 0-16,-18 113 0 0,9-104 0 15,13-67 0-15,-11 59 0 0,-2-2 0 16,2 0 0-16,2-3 0 0,3-2 0 16,6-52 0-16,-3 39 0 0,4-30 0 15,-1-2 0-15,3 21 0 0,-1-7 0 16,-2-21 0-16,1 14 0 0</inkml:trace>
  <inkml:trace contextRef="#ctx0" brushRef="#br0" timeOffset="161081.54">24019 14695 2047 0,'0'0'0'0,"0"0"0"0,0 0 0 0,33-9 0 16,2 0 0-16,39-7 0 15,-74 16 0-15,22-4 0 0,12-1 0 0,6 0 0 16,0 1 0-16,0 1 0 15,-40 3 0-15,38-2 0 0,-2 0 0 16,-5 1 0-16,-7 0 0 16,-3 1 0-16,-21 0 0 0,5-1 0 0,-2 1 0 0,4 0 0 15,3-1 0-15,-10 1 0 16,0 0 0-16,6 0 0 0</inkml:trace>
  <inkml:trace contextRef="#ctx0" brushRef="#br0" timeOffset="161355.1">24158 15015 2047 0,'0'0'0'0,"0"0"0"15,0 0 0-15,0 0 0 0,0 0 0 16,0 0 0-16,0 0 0 0,32 4 0 15,1 0 0-15,1 2 0 0,53 9 0 16,-50-10 0-16,-37-5 0 0,38 4 0 16,1 0 0-16,-1-1 0 0,-2 0 0 15,-3-1 0-15,-33-2 0 0,28 0 0 16,6 0 0-16,-18-1 0 16,-16 1 0-16,0 0 0 0,0 0 0 0</inkml:trace>
  <inkml:trace contextRef="#ctx0" brushRef="#br0" timeOffset="172671.84">24747 13439 2047 0,'0'0'0'15,"0"0"0"-15,0 0 0 0,0 0 0 0,0 0 0 16,0 0 0-16,0 0 0 15,0 0 0-15,0 0 0 0,0 0 0 0,0 0 0 16,0 0 0-16,0 0 0 16,0 0 0-16,0 0 0 0,0 0 0 0,0 0 0 15,0 0 0-15,0 0 0 0,0 0 0 16,0 0 0-16,0 0 0 0,0 0 0 16,0 0 0-16,0 0 0 0,37-6 0 15,6-2 0-15,-30 5 0 0,1 1 0 16,2 0 0-16,-16 2 0 0,17-1 0 15,-10 1 0-15,8 0 0 0,5 1 0 16,3 2 0-16,-23-3 0 0,25 4 0 16,1 0 0-16,-1 1 0 0,1 1 0 15,-26-6 0-15,24 7 0 0,1 1 0 16,-1 2 0-16,-1-1 0 0,-2 0 0 16,-21-9 0-16,19 8 0 0,-3 1 0 15,-2-2 0-15,-3 1 0 0,-1-2 0 16,-10-6 0-16,8 7 0 0,-2 0 0 15,-2 1 0-15,-1-1 0 0,-1 2 0 16,-2-9 0-16,2 11 0 0,-1 3 0 16,-1 4 0-16,-3 7 0 0,3-25 0 15,-6 28 0-15,-2 0 0 0,-2 0 0 16,-3 0 0-16,0 1 0 0,13-29 0 0,-16 29 0 16,-1 0 0-16,-3 0 0 15,0 0 0-15,-2 0 0 0,22-29 0 16,-24 29 0-16,-1 0 0 0,0 0 0 15,-2-2 0-15,2-1 0 0,25-26 0 0,-26 25 0 16,1-2 0-16,0-1 0 16,2-4 0-16,2-2 0 0,21-16 0 0,-20 14 0 15,2-2 0-15,3-1 0 16,3-1 0-16,12-10 0 0,-12 8 0 0,4-2 0 16,2-1 0-16,1-1 0 15,1-1 0-15,4-3 0 0,0 0 0 0,-4 4 0 16,4-4 0-16,0 0 0 15,0 1 0-15,0-1 0 0,28-1 0 0,10-2 0 16,-1 1 0-16,-4 2 0 16,-1 0 0-16,-2 2 0 15,-1 0 0-15,-4-1 0 16,2 2 0-16,0 0 0 16,-1 1 0-16,-1 0 0 0,-3 0 0 15,-1-1 0-15,-1 0 0 16,1 1 0-16,1 1 0 15,3 1 0-15,-3 1 0 0,-3 0 0 16,5 4 0-16,-16-5 0 16,-6-4 0-16,-2-2 0 0</inkml:trace>
  <inkml:trace contextRef="#ctx0" brushRef="#br0" timeOffset="173096.29">26135 14775 2047 0,'0'0'0'0,"0"0"0"0,-13 4 0 15,0 1 0-15,-4 1 0 16,-2-1 0-16,-5 0 0 16,-4-1 0-16,-22 0 0 0,1 0 0 15,-3 0 0-15,0 0 0 0,-1-1 0 16,-1 1 0-16,-2-1 0 16,-3-2 0-16,-5-2 0 0,-5 0 0 15,0-2 0-15,2-1 0 16,3 0 0-16,-1 2 0 0,0 1 0 15,2 3 0-15,6 1 0 16,2 2 0-16,4 1 0 0,2 2 0 16,3 2 0-16,-1 3 0 0,7 0 0 15,8-2 0-15,10-3 0 16,0 2 0-16,22-10 0 0,0 0 0 0,0 0 0 16</inkml:trace>
  <inkml:trace contextRef="#ctx0" brushRef="#br0" timeOffset="176968.99">25050 15379 2047 0,'8'23'0'0,"19"68"0"16,-12-30 0-16,-7-5 0 0,-2 4 0 15,3 11 0-15,2 4 0 16,-1 5 0-16,0 5 0 15,-6 4 0-15,-1 4 0 16,-1 0 0-16,-3 2 0 16,-3-1 0-16,-4-4 0 0,-4-5 0 15,-1-5 0-15,-4-7 0 16,0-16 0-16,-2-9 0 0,7-20 0 16,2-13 0-16,10-15 0 0</inkml:trace>
  <inkml:trace contextRef="#ctx0" brushRef="#br0" timeOffset="177818.6">25363 15619 2047 0,'0'0'0'0,"0"0"0"0,0 0 0 16,0 0 0-16,24-16 0 16,30-14 0-16,5 1 0 0,-59 29 0 0,18-8 0 15,7-3 0-15,5 0 0 16,0 2 0-16,-30 9 0 0,28-7 0 16,-1 3 0-16,-2 3 0 0,-1 4 0 15,-2 4 0-15,-22-7 0 16,21 12 0-16,-4 4 0 0,-3 5 0 0,-5 4 0 15,-2 5 0-15,-7-30 0 0,3 33 0 0,-3 7 0 16,-3 5 0-16,-5 3 0 16,-2 3 0-16,10-51 0 0,-50 163 0 0,25-105 0 15,-4-5 0 1,-3-1 0-16,32-52 0 0,-36 48 0 0,1-5 0 0,1-4 0 16,1-4 0-16,1-3 0 15,32-32 0-15,-3 4 0 0,-15 12 0 16,-29 29 0-16,20-19 0 15,8-6 0-15,6-5 0 16,5-4 0 0,4-5 0-16,2-3 0 0,0 0 0 0,2-2 0 15,2 1 0 1,-1 0 0-16,16 6 0 16,57 11 0-16,-11-7 0 15,-10-5 0-15,1 0 0 16,0-1 0-16,-1-1 0 15,-1-1 0 1,-1-3 0-16,0-3 0 0,-4-2 0 0,0-1 0 31,0-2 0-31,2-2 0 0,1-1 0 0,-23 3 0 16,-27 7 0-16,0 0 0 0</inkml:trace>
  <inkml:trace contextRef="#ctx0" brushRef="#br0" timeOffset="183830.06">26789 14817 2047 0,'0'0'0'0,"0"0"0"16,0 0 0-16,0 0 0 0,0 0 0 0,0 0 0 16,0 0 0-16,-44-5 0 15,44 5 0-15,-29-4 0 0,2 1 0 0,-114-7 0 16,79 10 0-16,62 0 0 0,-200 17 0 15,140-7 0-15,8 1 0 0,13-3 0 16,15-2 0-16,24-6 0 0,0 0 0 16,-9 2 0-16,-5 1 0 0,0 1 0 15,14-4 0-15,0 0 0 0,-8 2 0 0,8-2 0 16</inkml:trace>
  <inkml:trace contextRef="#ctx0" brushRef="#br0" timeOffset="184072.18">26841 15247 2047 0,'0'0'0'0,"0"0"0"16,0 0 0-16,0 0 0 15,0 0 0 1,-37-3 0-16,37 3 0 0,-37-4 0 0,-38-10 0 0,54 9 0 0,-8-3 0 31,29 8 0-31,-32-8 0 0,0-2 0 0,3 1 0 0,3-1 0 0,5 2 0 16,21 8 0-16,-26-12 0 0,14 7 0 15,12 5 0-15,0 0 0 0</inkml:trace>
  <inkml:trace contextRef="#ctx0" brushRef="#br0" timeOffset="184730.33">27153 13596 2047 0,'0'0'0'0,"0"0"0"15,0 0 0-15,0 0 0 0,0 0 0 16,0 0 0-16,0 0 0 0,0 0 0 15,0 0 0-15,5 30 0 0,3 13 0 16,-3-15 0-16,9 69 0 0,-10-48 0 16,-4-49 0-16,6 55 0 0,0 2 0 15,19 127 0-15,-13-115 0 0,2-9 0 16,-14-60 0-16,12 50 0 0,1-7 0 0,-13-43 0 16,0 0 0-16,0 0 0 15,0 0 0-15</inkml:trace>
  <inkml:trace contextRef="#ctx0" brushRef="#br0" timeOffset="185095.69">26968 14890 2047 0,'0'0'0'0,"0"0"0"0,0 0 0 16,0 0 0-16,0 0 0 15,39 1 0-15,4 1 0 0,-43-2 0 0,79 4 0 16,-27-2 0-16,12-1 0 0,160-7 0 15,-157 1 0-15,-67 5 0 0,60-8 0 16,-10-3 0-16,-15 2 0 0,-8 0 0 16,-7 0 0-16,-20 9 0 0,16-10 0 15,-15 10 0-15,-1-1 0 0,1-1 0 16,-1 2 0-16,3-7 0 0,-1 0 0 16,2-5 0-16,2-2 0 15</inkml:trace>
  <inkml:trace contextRef="#ctx0" brushRef="#br0" timeOffset="185775.63">27533 15287 2047 0,'0'0'0'16,"0"0"0"-16,0 0 0 0,0 0 0 0,0 0 0 16,0 0 0-16,0 0 0 15,-42 2 0-15,20 1 0 0,22-3 0 0,-85 48 0 16,81-44 0-1,-9 11 0-15,-7 12 0 0,20-27 0 0,-23 34 0 0,0 6 0 16,-46 102 0-16,47-84 0 16,4-3 0-16,18-55 0 0,-15 55 0 0,5-2 0 15,3 1 0-15,1-7 0 16,3-1 0-16,3-46 0 0,0 46 0 0,4 0 0 16,2 0 0-16,18 39 0 15,-3-33 0-15,-21-52 0 0,25 48 0 0,3-4 0 16,2-2 0-16,10-3 0 15,12-6 0-15,-52-33 0 0,57 30 0 0,3-2 0 16,-2-4 0-16,-8-6 0 16,-50-18 0-16,42 13 0 0,-14-5 0 0,-7-3 0 15,-3-2 0-15,-4-2 0 16,-14-1 0-16,2 0 0 16,3-1 0-16,-2 0 0 0,5-4 0 0,7-12 0 15,-15 17 0-15,17-26 0 0,-7-1 0 0,-2-3 0 16,-4-3 0-16,-5-5 0 15,1 38 0-15,-5-43 0 0,-6-3 0 0,-4-2 0 16,-27-45 0-16,42 93 0 0,-51-87 0 16,20 47 0-16,28 37 0 15,-14-14 0-15,14 14 0 0,3 3 0 0,-16-11 0 16,-13-4 0-16,-8 0 0 0,-5 3 0 16,-3 5 0-16,45 7 0 0,-44-1 0 15,-3 5 0-15,37-2 0 0,-56 14 0 16,38-6 0-16,28-10 0 0,-23 8 0 0,5-1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41:57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20850 4387 2047 0,'0'0'0'0,"0"0"0"0,0 0 0 15,0 0 0-15,0 0 0 0,0 0 0 16,0 0 0-16,-10 30 0 0,-12 10 0 16,22-40 0-16,-36 50 0 0,20-33 0 15,-14 11 0-15,-107 86 0 16,81-71 0-16,56-43 0 0,-60 43 0 0,-2 0 0 16,-3 0 0-16,-1 1 0 15,0 2 0-15,66-46 0 0,-66 46 0 0,1 2 0 16,3 1 0-16,1 0 0 0,61-49 0 15,-56 47 0-15,2 0 0 0,6-4 0 16,9-4 0-16,9-4 0 0,30-35 0 16,-23 32 0-16,9-5 0 0,4-4 0 15,2-1 0-15,5-2 0 0,3-20 0 0,0 4 0 16,0 6 0-16,2 3 0 16,5 7 0-16,7 3 0 0,-14-23 0 0,17 22 0 15,5 0 0-15,4 0 0 16,5 0 0-16,-31-22 0 0,38 22 0 0,8 3 0 15,129 55 0-15,-98-49 0 16,10 2 0-16,-87-33 0 0,99 38 0 0,10 6 0 16,7 6 0-16,8 6 0 15,2 4 0-15,-126-60 0 0,128 62 0 0,-2 2 0 16,-103-52 0-16,140 69 0 0,-116-57 0 16,-47-24 0-16,0 0 0 0,0 0 0 15</inkml:trace>
  <inkml:trace contextRef="#ctx0" brushRef="#br0" timeOffset="853.23">22554 5054 2047 0,'0'0'0'0,"0"0"0"32,35-2 0-32,3-1 0 0,27-1 0 15,-65 4 0-15,41-2 0 0,10 0 0 16,4 1 0-16,1 0 0 0,3 2 0 15,-59-1 0-15,57 1 0 0,-1 2 0 16,-3 0 0-16,-4 0 0 16,-3-1 0-16,-46-2 0 0,11 0 0 0,55 1 0 15,-40-1 0-15,-6 0 0 0,-6 0 0 16,-14 0 0-16</inkml:trace>
  <inkml:trace contextRef="#ctx0" brushRef="#br0" timeOffset="1152.32">22800 5659 2047 0,'0'0'0'0,"0"0"0"0,0 0 0 16,0 0 0-16,38 29 0 0,-19-20 0 16,6-3 0-16,-25-6 0 0,95 0 0 15,-44-2 0-15,11 0 0 0,166-1 0 16,-147 5 0-16,-81-2 0 0,78 3 0 16,-5 0 0-16,-59-1 0 0,76 5 0 15,-90-7 0-15,0 0 0 0,0 0 0 0,30 2 0 16</inkml:trace>
  <inkml:trace contextRef="#ctx0" brushRef="#br0" timeOffset="4094.48">24683 4471 2047 0,'0'0'0'0,"0"0"0"16,0 0 0-16,0 0 0 15,0 0 0-15,0 0 0 0,0 0 0 0,0 0 0 16,0 0 0-16,0 0 0 15,0 0 0-15,30 25 0 0,3 2 0 0,-18-15 0 16,97 83 0-16,-79-66 0 0,-33-29 0 16,100 88 0-16,-59-50 0 0,-6-4 0 15,2 1 0-15,-37-35 0 0,38 37 0 0,1 0 0 16,4 1 0-16,0 1 0 16,0 1 0-16,-43-40 0 0,45 41 0 15,1 2 0-15,0 2 0 0,0-1 0 16,-1 0 0-16,-45-44 0 0,42 43 0 0,-3-3 0 15,-2-3 0-15,-5-3 0 16,-29-31 0-16,-3-3 0 0,13 16 0 16,-10-13 0-16,8 11 0 0,4 5 0 15,-15-19 0-15,17 23 0 0,-2 0 0 0,0-2 0 16,-2-2 0-16,-3-1 0 16,-10-18 0-16,10 14 0 0,-3 0 0 0,-2-3 0 15,-2-2 0-15,0-1 0 16,-3-8 0-16,2 7 0 0,-1-2 0 0,-1 0 0 15,0-2 0-15,0 0 0 16,0-3 0-16,-1 7 0 0,-4 0 0 0,-5 2 0 16,-7 1 0-1,-5 2 0-15,22-12 0 0,-26 11 0 0,-1 2 0 0,-1 1 0 16,-2 2 0-16,30-16 0 0,-31 18 0 16,-4 3 0-16,-1 3 0 0,-3 1 0 15,-42 33 0-15,81-58 0 0,-93 73 0 16,46-34 0-16,1 2 0 15,-1 0 0-15,2 3 0 0,45-44 0 0,-47 45 0 16,-1 1 0-16,-3-1 0 0,42-37 0 16,-60 49 0-16,69-57 0 0,0 0 0 0,0 0 0 15,-23 19 0-15</inkml:trace>
  <inkml:trace contextRef="#ctx0" brushRef="#br0" timeOffset="32560.28">20732 4492 2047 0,'0'0'0'15,"0"0"0"-15,0 0 0 16,0 0 0-16,0 0 0 0,0 0 0 0,0 0 0 16,0 0 0-16,0 0 0 15,0 0 0-15,0 0 0 0,0 0 0 0,0 0 0 16,0 0 0-16,0 0 0 16,0 0 0-16,0 0 0 0,23 28 0 15,0 5 0-15,-18-23 0 0,-5-10 0 0,5 11 0 16,0 0 0-16,0 2 0 0,1 0 0 15,-2 2 0-15,-4-15 0 0,2 6 0 16,2 8 0-16,2 4 0 0,1 2 0 16,2-1 0-16,-9-19 0 0,8 19 0 15,0 0 0-15,0-3 0 16,1 0 0-16,-3-3 0 0,-6-13 0 0,5 12 0 16,-2-3 0-16,-1-2 0 0,0-1 0 15,-2-6 0-15,0 5 0 0,1-1 0 16,-1 0 0-16,0 0 0 0,1 0 0 15,-1-4 0-15,-1 4 0 0,1 1 0 16,-1 0 0-16,0-1 0 0,-1 0 0 16,2-4 0-16,-2 4 0 0,-1-1 0 15,-1 0 0-15,-1-1 0 0,-3 0 0 16,8-2 0-16,-10 0 0 0,-5-2 0 16,-14-2 0-16,-2-3 0 0,31 7 0 0,-25-5 0 15,3 0 0-15,2 0 0 16,1 1 0-16,0 1 0 0,19 3 0 15,-17-1 0-15,-1-1 0 0,3 2 0 16,1 0 0-16,2 1 0 0,12-1 0 0,-12 2 0 16,2 0 0-16,2 2 0 15,2-1 0-15,0 1 0 0,6-4 0 16,-3 4 0-16,1 1 0 0,0 1 0 16,2-1 0-16,2 5 0 0,-2-10 0 15,10 20 0-15,8 3 0 0,2-2 0 16,-1-2 0-16,-19-19 0 0,20 17 0 0,1 0 0 15,-1 1 0-15,2-2 0 16,-2 1 0-16,-20-17 0 0,18 15 0 0,-2-2 0 16,-4-1 0-16,-1-1 0 15,-4-3 0-15,-7-8 0 0,5 6 0 0,-2-1 0 16,0-1 0-16,-2-2 0 16,-1-1 0-1,0-1 0-15,0 1 0 0,-16 2 0 0,7-1 0 0,0-1 0 16,9-1 0-16,-16 2 0 0,-7-1 0 0,-2 0 0 15,-3-1 0-15,-1 0 0 16,29 0 0-16,-29-1 0 0,2-1 0 0,1 0 0 16,-1 1 0-16,0-1 0 15,27 2 0-15,-27-1 0 0,1 0 0 16,1 1 0-16,1 1 0 0,2 0 0 16,22-1 0-16,-21 2 0 15,4 1 0-15,2 1 0 0,3-1 0 0,12-3 0 0,-11 3 0 16,4 1 0-16,1-2 0 0,2 1 0 15,0 0 0-15,4-3 0 0,-4 2 0 16,2 0 0-16,1 1 0 0,-1-1 0 16,2-1 0-16,0-1 0 0,0 1 0 15,20 14 0-15,-4-5 0 0,0 0 0 16,2 0 0-16,-18-10 0 0,18 11 0 0,1 0 0 16,0 0 0-16,1 0 0 15,-20-11 0-15,19 11 0 0,-2-1 0 0,-1 0 0 16,-2-1 0-16,-2-2 0 15,-12-7 0-15,9 6 0 0,-3-1 0 16,-1-2 0-16,-1 0 0 0,-1 0 0 16,-3-3 0-16,3 2 0 0,-1 0 0 0,-1-1 0 15,-1 1 0-15,1-1 0 16,-1-1 0-16,-16 14 0 0,8-9 0 0,-1-1 0 16,-5 1 0-16,14-5 0 0,-17 5 0 15,-3 1 0-15,-1-2 0 16,2-1 0-16,-3 0 0 0,22-3 0 0,-24 2 0 15,-1 0 0-15,1 1 0 16,-1 1 0-16,3 1 0 0,22-5 0 0,-21 6 0 16,4-1 0-16,2 0 0 0,4 0 0 15,3-1 0-15,8-4 0 0,-8 4 0 16,4-1 0-16,1 0 0 16,1 1 0-1,1-1 0-15,1-3 0 0,-1 4 0 0,1 0 0 0,0 0 0 0,6 8 0 16,-6-12 0-16,20 17 0 15,7-1 0-15,0-4 0 0,-1-2 0 0,0-1 0 16,-26-9 0-16,28 8 0 16,2-1 0-16,1-1 0 0,0-1 0 15,2 0 0-15,-33-5 0 0,31 5 0 16,-1-1 0-16,-2 0 0 0,-2 0 0 0,-3 0 0 16,-23-4 0-16,18 3 0 0,-2-1 0 15,-4 0 0-15,-2 0 0 0,-10-2 0 0,6 1 0 16,-1 0 0-16,-1 1 0 15,-1-2 0-15,0 1 0 0,-3-1 0 16,2 1 0-16,0 0 0 0,1 0 0 16,-3-1 0-16,-13 17 0 0,13-17 0 15,-8 9 0-15,1 1 0 0,-4 1 0 16,0 2 0-16,1 0 0 0,10-13 0 0,-11 12 0 16,2 0 0-16,1-1 0 15,-1-1 0 1,9-10 0-16,-7 10 0 0,1-3 0 0,2-1 0 0,0-1 0 15,2-3 0 1,2-2 0-16,-1 3 0 0,0-1 0 0,0-2 0 0,1 1 0 16,15-1 0-16,-15 0 0 0,3 0 0 0,0 0 0 15,6-1 0-15,11-4 0 16,12-2 0-16,-32 7 0 0,30-8 0 0,-4 1 0 16,-2 1 0-16,-2 0 0 31,-22 6 0-31,21-6 0 0,-1-1 0 0,-2 1 0 15,0 0 0-15,-2 0 0 16,-16 6 0-16,13-5 0 0,-2 1 0 0,-2 1 0 16,-3 0 0-16,-2 2 0 15,-4 1 0-15,4-2 0 0,-1 1 0 0,-2 1 0 16,0 0 0-16,-1 0 0 16,0 0 0-16,6 16 0 0,-5-11 0 0,-1-4 0 15,2 3 0-15,-2-4 0 0,0 2 0 16,0 2 0-16,0 2 0 0,0 8 0 15,0 7 0-15,0-21 0 0,2 21 0 16,-1-3 0-16,1-3 0 0,0-2 0 16,1-1 0-16,-3-12 0 0,4 11 0 15,1 0 0-15,2-1 0 0,3-2 0 16,2 0 0-16,-12-8 0 0,14 5 0 16,0-2 0-16,2-1 0 0,0-1 0 15,1-3 0-15,-17 2 0 0,16-2 0 16,-1-1 0-16,-3-2 0 0,-1 0 0 15,-11 5 0-15,11-6 0 0,-1-1 0 0,-2 0 0 16,1 0 0-16,-2 1 0 16,-7 6 0-16,6-6 0 0,-1 0 0 0,0 1 0 15,1 1 0-15,-2 1 0 16,-4 3 0-16,4-3 0 0,-1 1 0 0,-1 1 0 16,-1 1 0-16,0 0 0 15,-1 0 0-15,3 13 0 0,-3-10 0 0,0 0 0 16,-1 0 0-16,1-3 0 0,-1 6 0 15,-4 10 0-15,-3 7 0 16,0-2 0-16,2-4 0 0,6-17 0 0,-5 12 0 16,2-1 0-16,0-3 0 0,1-1 0 15,1-2 0-15,1-5 0 0,0 4 0 16,0 0 0-16,0-2 0 0,0 0 0 16,2 1 0-16,-2-3 0 0,4 4 0 15,8 1 0-15,8-2 0 0,0-2 0 16,-20-1 0-16,18 0 0 0,2-2 0 15,-2 0 0-15,-2 0 0 0,-4 0 0 16,-12 2 0-16,10-2 0 0,-3 1 0 16,-1 0 0-16,-1 0 0 0,-2 1 0 15,-3 0 0-15,3-1 0 0,-2 1 0 16,1 1 0-16,2 14 0 0,-3-13 0 16,-1-2 0-16,0 1 0 0,0 2 0 15,0-2 0-15,0 1 0 0,0-2 0 16,-1 1 0-16,-2 13 0 0,-16 47 0 15,2-9 0-15,14-42 0 0,3-10 0 16,-16 56 0-16,12-40 0 0,-1-4 0 0,2-2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47:53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5601 4875 2047 0,'0'0'0'0,"0"0"0"0,0 0 0 16,0 0 0-16,0 0 0 16,0 0 0-1,0 0 0-15,0 0 0 0,0 0 0 0,0 0 0 0,0 0 0 0,0 0 0 16,0 0 0-16,0 0 0 0</inkml:trace>
  <inkml:trace contextRef="#ctx0" brushRef="#br0" timeOffset="410.89">6155 7085 2047 0,'0'0'0'0,"0"0"0"0,0 0 0 0,14 1 0 16,-14-1 0-16,14 2 0 15,-14-2 0-15,12 0 0 0,-12 0 0 0,18-3 0 16,-18-8 0-16,0 11 0 0,0 0 0 0,0 0 0 15,0 0 0-15</inkml:trace>
  <inkml:trace contextRef="#ctx0" brushRef="#br0" timeOffset="851.46">4722 8347 2047 0,'0'0'0'0,"0"0"0"0,0 0 0 0,0 0 0 0,0 0 0 15,0 0 0-15,0 0 0 0,0 0 0 16,0 0 0-16,0 0 0 0,0 0 0 16,0 0 0-16,0 0 0 0,0 0 0 15,0 0 0-15,0 0 0 0</inkml:trace>
  <inkml:trace contextRef="#ctx0" brushRef="#br0" timeOffset="1258.83">3054 7079 2047 0,'0'0'0'0,"0"0"0"16,0 0 0-16,0 0 0 0,0 0 0 16,0 0 0-16,0 0 0 0,0 0 0 15,0 0 0-15,0 0 0 0,0 0 0 16</inkml:trace>
  <inkml:trace contextRef="#ctx0" brushRef="#br0" timeOffset="1620.91">3379 5087 2047 0,'0'0'0'0,"0"0"0"0,0 0 0 16,0 0 0-16,0 0 0 0,0 0 0 16,0 0 0-16,0 0 0 0,0 0 0 0</inkml:trace>
  <inkml:trace contextRef="#ctx0" brushRef="#br0" timeOffset="115390.59">23844 12273 2047 0,'0'0'0'15,"0"0"0"-15,0 0 0 0,0 0 0 0,0 0 0 16,0 0 0 0,-13 46 0-16,5-17 0 0,-7 30 0 0,15-59 0 0,-7 45 0 15,-1 15 0-15,-12 177 0 16,16-142 0-16,0 5 0 0,4-100 0 0,-3 103 0 15,5 0 0-15,5 0 0 16,0 1 0-16,1-2 0 0,-8-102 0 31,10 102 0-31,0-3 0 0,0-1 0 0,-2 2 0 0,-8-100 0 0,5 103 0 0,-5 3 0 16,-3 3 0-16,-6 1 0 16,1-1 0-16,8-109 0 0,0 0 0 0,-11 110 0 15,11-110 0-15,0 0 0 16,-2 24 0-16,2-24 0 0</inkml:trace>
  <inkml:trace contextRef="#ctx0" brushRef="#br0" timeOffset="117655.24">24640 12197 2047 0,'0'0'0'0,"0"0"0"0,0 0 0 0,0 0 0 16,0 0 0-16,0 0 0 15,0 0 0-15,0 0 0 0,0 0 0 0,0 0 0 16,0 0 0-16,0 0 0 15,0 0 0-15,0 0 0 0,0 0 0 0,0 0 0 16,-27 2 0-16,-15-4 0 16,11-1 0-16,31 3 0 0,-32-11 0 0,28 3 0 15,3-2 0 1,3-1 0-16,3-3 0 0,-5 14 0 0,7-15 0 0,2-1 0 16,4-1 0-16,2-1 0 15,-15 18 0-15,17-18 0 0,2 0 0 0,-3 6 0 16,7-3 0-16,2 2 0 15,-25 13 0-15,25-12 0 0,3 3 0 0,0 1 0 16,2 3 0-16,-1 2 0 16,-29 3 0-16,30-2 0 0,1 2 0 0,1 2 0 15,-2 1 0-15,0 2 0 16,-30-5 0-16,29 7 0 0,-2 2 0 0,-1 2 0 16,-1 3 0-16,-25-14 0 0,22 18 0 15,-1 4 0-15,-2 3 0 0,-4 4 0 16,-3 3 0-16,-12-32 0 0,11 35 0 15,-3 1 0 1,-3 3 0-16,-2-1 0 0,-2 0 0 0,-1-38 0 0,0 40 0 16,-2-1 0-16,-1 1 0 0,-3-1 0 15,-1-1 0-15,7-38 0 0,-10 38 0 16,-1-1 0-16,-1 0 0 0,-2-1 0 16,14-36 0-16,-14 36 0 0,-2-2 0 15,0-1 0-15,-2-3 0 16,1-3 0-16,17-27 0 0,-19 25 0 0,1-4 0 15,0-3 0-15,-1-1 0 0,0-3 0 16,19-14 0-16,-19 12 0 0,-1-1 0 16,1 0 0-16,0-1 0 0,-1 1 0 15,20-11 0 1,-19 11 0-16,-1 0 0 0,-1 1 0 0,2-1 0 0,0-2 0 16,19-9 0-16,-17 8 0 0,0-2 0 15,2 0 0-15,-1-2 0 0,16-4 0 0,-15 4 0 16,-1-1 0-16,1 0 0 15,-1-1 0-15,2 1 0 0,14-3 0 0,-15 4 0 16,2 0 0-16,0 1 0 16,2 1 0-16,0 0 0 0,11-6 0 0,-10 7 0 15,3 0 0 1,1-1 0-16,2-1 0 0,1-2 0 0,3-3 0 0,-2 3 0 16,-1 0 0-16,2-2 0 15,1 0 0-15,0-1 0 0,0 1 0 0,16 4 0 16,-12-5 0-16,-1 1 0 15,6-1 0-15,-9 0 0 0,19 2 0 0,6-2 0 16,2 0 0-16,3-1 0 16,-1-1 0-16,-29 2 0 0,30-2 0 0,1-1 0 15,1-2 0-15,0 0 0 16,2-2 0-16,-34 7 0 0,34-8 0 0,1-1 0 16,0 0 0-16,0 0 0 15,-35 9 0-15,36-8 0 0,0 0 0 0,0 0 0 16,0 1 0-16,0 0 0 15,-36 7 0-15,36-7 0 16,1 2 0-16,-1-1 0 0,0 0 0 0,0 0 0 16,-36 6 0-16,35-6 0 0,0 0 0 0,-2 0 0 15,-1-1 0-15,-2 0 0 16,-30 7 0-16,27-6 0 0,-2 0 0 0,-3 1 0 16,-17 4 0-16,-5 1 0 0,29-6 0 0,-24 5 0 15,2 0 0-15,-1-1 0 16</inkml:trace>
  <inkml:trace contextRef="#ctx0" brushRef="#br0" timeOffset="119008.5">13884 14739 2047 0,'0'0'0'16,"0"0"0"-16,0 0 0 0,0 0 0 0,0 0 0 16,0 0 0-16,0 0 0 15,0 0 0-15</inkml:trace>
  <inkml:trace contextRef="#ctx0" brushRef="#br0" timeOffset="119338.74">15964 14707 2047 0,'0'0'0'16,"0"0"0"-16,0 0 0 0,0 0 0 16,0 0 0-16,0 0 0 0,0 0 0 15,0 0 0-15,0 0 0 0</inkml:trace>
  <inkml:trace contextRef="#ctx0" brushRef="#br0" timeOffset="120660.35">24483 13791 2047 0,'0'0'0'16,"0"0"0"-16,0 0 0 0,0 0 0 0,0 0 0 15,0 0 0-15,0 0 0 16,0 0 0-16,0 0 0 0,0 0 0 0,0 0 0 16,0 0 0-16,0 0 0 15,0 0 0-15,0 0 0 0,28 9 0 0,4 1 0 16,-1 1 0-16,56 11 0 16,-87-22 0-16,34 2 0 0,5-3 0 0,5-2 0 15,3-4 0-15,3-1 0 16,-50 8 0-16,52-11 0 0,115-31 0 0,-105 25 0 15,-4 0 0-15,3 0 0 16,-61 17 0-16,64-17 0 0,0 2 0 0,1 2 0 16,2 1 0-16,0-1 0 15,-67 13 0-15,66-13 0 0,-1 0 0 0,-7-1 0 16,-1 1 0-16,-57 13 0 0,53-11 0 16,-47 10 0-16,20-6 0 0,-20 6 0 15,13-3 0-15,-19 4 0 0,6-2 0 16,44-10 0-16,-28 6 0 0,-2 2 0 15,-4 0 0-15,-16 4 0 0</inkml:trace>
  <inkml:trace contextRef="#ctx0" brushRef="#br0" timeOffset="124392.15">24802 14450 2047 0,'0'0'0'0,"0"0"0"15,0 0 0-15,0 0 0 0,0 0 0 0,0 0 0 16,0 0 0 0,0 0 0-16,1 34 0 0,2 15 0 0,2 7 0 0,-3-15 0 31,0 10 0-31,-2-51 0 0,2 58 0 0,1 3 0 0,4 119 0 15,-3-117 0 1,-1-23 0-16,-3-40 0 0,5 32 0 0,-1-6 0 16,1-6 0-16,-4-18 0 15,2 5 0-15,-3-7 0 0,5 6 0 16,4 2 0-16,6-1 0 0,2-4 0 16,-17-3 0-16,20 1 0 0,3-3 0 15,5-5 0-15,2-4 0 0,0-3 0 16,-30 14 0-16,30-17 0 0,2-4 0 15,0-2 0-15,2-3 0 0,1-2 0 16,-35 28 0-16,72-59 0 0,10-5 0 16,-38 33 0-16,0 4 0 0,-3 3 0 15,-41 24 0-15,4-2 0 0,17-8 0 16,-16 8 0-16,14-5 0 0,-19 7 0 0,29-9 0 16,3-1 0-16,1 2 0 0,4-2 0 15,-16 6 0-15,-21 4 0 0,11-1 0 16,-11 1 0-16</inkml:trace>
  <inkml:trace contextRef="#ctx0" brushRef="#br0" timeOffset="124661.04">25333 14663 2047 0,'0'0'0'0,"0"0"0"0,-18 33 0 16,2 0 0-16,-10 56 0 0,25-70 0 15,1-19 0-15,0 4 0 0,2 10 0 0,3 11 0 16,5 11 0-16,3 6 0 16,-13-42 0-16,15 46 0 0,42 124 0 0,-37-104 0 15,-1 4 0-15,-19-70 0 0,17 71 0 16,-11-10 0-16,-9-19 0 0,-5-18 0 15,8-24 0-15,0 0 0 0</inkml:trace>
  <inkml:trace contextRef="#ctx0" brushRef="#br0" timeOffset="145077.81">26773 13181 2047 0,'0'0'0'0,"0"0"0"0,0 0 0 0,0 0 0 16,0 0 0-16,0 0 0 15,0 0 0-15,0 0 0 16,0 0 0-16,26-6 0 0,10 3 0 0,66 15 0 15,-96-11 0-15,-6-1 0 0,19 5 0 0,6 2 0 16,10 5 0-16,-13-4 0 0,-5-1 0 16,-17-7 0-16,11 5 0 0</inkml:trace>
  <inkml:trace contextRef="#ctx0" brushRef="#br0" timeOffset="145357.63">26972 13695 2047 0,'0'0'0'0,"0"0"0"0,0 0 0 0,0 0 0 15,0 0 0 1,0 0 0-16,0 0 0 16,0 0 0-16,35-18 0 0,-13 7 0 0,5-3 0 15,58-34 0-15,-85 48 0 0,43-25 0 0,-8 4 0 0,-5 3 0 16,-5 2 0-16</inkml:trace>
  <inkml:trace contextRef="#ctx0" brushRef="#br0" timeOffset="146317.01">28592 11423 2047 0,'0'0'0'0,"0"0"0"16,0 0 0-16,0 0 0 0,0 0 0 0,-33 34 0 15,17-15 0-15,-1 4 0 16,-18 48 0-16,35-71 0 0,-11 30 0 0,-3 6 0 16,1 4 0-16,-2 2 0 15,15-42 0-15,-12 43 0 0,-1 3 0 0,1 0 0 16,1 0 0-16,0 1 0 16,11-47 0-16,-8 48 0 0,0-1 0 0,3 1 0 15,1-2 0-15,3 0 0 16,1-46 0-16,1 47 0 0,1 0 0 0,1 0 0 15,2 0 0-15,3-1 0 0,-8-46 0 16,10 47 0-16,1-2 0 0,2-2 0 16,3-2 0-16,-16-41 0 0,16 38 0 15,3-4 0-15,3-2 0 0,0-4 0 16,3-2 0-16,-25-26 0 0,26 22 0 16,2-3 0-16,1-2 0 0,2-5 0 15,1-2 0-15,-32-10 0 0,32 6 0 16,0-4 0-16,3-3 0 0,1-5 0 15,1-3 0-15,-37 9 0 0,34-14 0 0,-1-3 0 16,-1-3 0-16,-3-4 0 16,-1-1 0-16,-28 25 0 0,24-29 0 0,-1-1 0 15,-3-1 0-15,-5-1 0 16,-15 32 0-16,14-31 0 0,-4 0 0 16,-3 2 0-16,-2 1 0 15,-2 3 0-15,-3 25 0 0,-1-22 0 0,-3 1 0 16,-3 2 0-16,-4 4 0 0,-4 3 0 15,15 12 0-15,-19-8 0 0,-4 4 0 0,-6 3 0 16,-3 3 0-16,-3 4 0 16,35-6 0-16,-35 8 0 0,1 3 0 0,-2 3 0 15,3 1 0-15,33-15 0 0,-33 18 0 0,2 1 0 16,2 0 0-16,2 2 0 16,2 1 0-16,25-22 0 0,-23 22 0 0,1 1 0 15,3-1 0 1,14-17 0-16,-23 29 0 0,28-34 0 0,-10 12 0 0,2-2 0 15,4-4 0 1</inkml:trace>
  <inkml:trace contextRef="#ctx0" brushRef="#br0" timeOffset="146825.51">27988 13214 2047 0,'0'0'0'0,"0"0"0"15,0 0 0-15,0 0 0 0,0 0 0 16,0 0 0 0,0 0 0-16,0 0 0 0,25 5 0 0,-25-5 0 0,55 14 0 15,20-8 0-15,-69-6 0 16,17-3 0-16,12-3 0 0,-35 6 0 0,44-8 0 15,5-3 0-15,4-2 0 16,122-35 0-16,-111 30 0 0,-64 18 0 0,66-17 0 16,-1-1 0-16,0 3 0 15,-1 0 0-15,-64 15 0 0,63-12 0 0,0 3 0 16,2 0 0-16,-1 1 0 16,0 1 0-16,-64 7 0 0,64-7 0 0,-2 0 0 15,-1 3 0-15,-55 4 0 16,27-1 0-16,-33 1 0 0,6-1 0 0,21 0 0 15,17 1 0-15,-31 0 0 0,74-1 0 16,-87 1 0-16,42 0 0 0,-6 0 0 16,-5-1 0-16</inkml:trace>
  <inkml:trace contextRef="#ctx0" brushRef="#br0" timeOffset="147568.29">28579 13668 2047 0,'0'0'0'0,"0"0"0"0,0 0 0 15,0 0 0-15,0 0 0 0,0 0 0 16,-12 47 0-16,5-19 0 0,-4 39 0 16,11-67 0-16,-3 27 0 0,0 15 0 15,0 10 0-15,1 4 0 0,-1 3 0 16,3-59 0-16,-3 57 0 0,1-1 0 15,0-2 0-15,1-4 0 0,1-4 0 16,0-46 0-16,1 43 0 0,-1-4 0 16,2-3 0-16,-1-4 0 0,-1-32 0 15,2 27 0-15,2-2 0 0,-1-4 0 16,1-3 0-16,1-2 0 16,-5-16 0-16,6 13 0 0,2-1 0 0,3-2 0 15,0-3 0-15,3-2 0 0,-14-5 0 0,15 3 0 16,3-2 0-16,4-3 0 15,5-4 0-15,1-4 0 0,-28 10 0 0,27-12 0 16,2-3 0-16,0-2 0 0,1 1 0 16,-30 16 0-16,31-19 0 0,1 2 0 15,1 0 0-15,0 0 0 16,1-1 0-16,-34 18 0 0,35-17 0 0,2-1 0 16,-2 0 0-16,-1 0 0 15,0-3 0-15,-34 21 0 0,32-20 0 0,-1-3 0 16,-4 1 0-16,-1-2 0 15,-4 2 0-15,-22 22 0 0,19-21 0 16,-3 3 0-16,0-4 0 0,-11 14 0 16,-5 8 0-16,0 0 0 0,3-6 0 0</inkml:trace>
  <inkml:trace contextRef="#ctx0" brushRef="#br0" timeOffset="147900.6">28958 13925 2047 0,'0'0'0'0,"0"0"0"0,-8 36 0 0,2-1 0 15,0 39 0-15,7-46 0 16,-1-28 0-16,3 44 0 0,3 11 0 0,23 144 0 16,-18-126 0-16,2 3 0 0,-13-76 0 15,14 79 0-15,1 1 0 0,-1 0 0 16,1 0 0-16,-15-80 0 0,13 76 0 0,-1-7 0 0,-10-56 0 16,2 6 0-16,-1 3 0 15,-3-22 0-15,6 41 0 0,-1-10 0 0,-2-9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51:20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27107 4520 2047 0,'0'0'0'0,"0"0"0"0,0 0 0 15,0 0 0-15,0 0 0 0,0 0 0 16,0 0 0-16,0 0 0 16,0 0 0-16,0 0 0 0,0 0 0 0,0 0 0 15,0 0 0-15,0 0 0 0,27 0 0 16,-27 0 0-16,41 8 0 0,33 1 0 16,-39-8 0-16,4-1 0 0,8-2 0 15,-47 2 0-15,50-5 0 0,6-1 0 16,3-1 0-16,133-20 0 0,-120 12 0 15,-72 15 0-15,67-15 0 0,-3 3 0 0,-4 0 0 16,-4 1 0-16,-5 1 0 16,-51 10 0-16,47-9 0 0,-12 4 0 15,-4 2 0-15,-6 2 0 0,-25 1 0 0,20 1 0 16,-15-1 0-16,5 2 0 16,1 1 0-16,2 3 0 0,-13-6 0 15,11 10 0 1,-4 6 0-16,-4 4 0 0,-5 6 0 0,-7 13 0 0,9-39 0 0,-13 42 0 15,-6 4 0-15,-29 57 0 16,-7 15 0-16,25-56 0 0,30-62 0 0,-29 66 0 16,2 1 0-16,1-1 0 15,2-2 0-15,24-64 0 0,-19 60 0 0,3-4 0 16,6-4 0-16,9-47 0 16,1-6 0-16,0 1 0 0,0 2 0 0,-2 7 0 0,1-9 0 15,1 2 0-15</inkml:trace>
  <inkml:trace contextRef="#ctx0" brushRef="#br0" timeOffset="692.16">26877 6132 2047 0,'0'0'0'16,"0"0"0"-16,0 0 0 16,0 0 0-16,0 0 0 0,0 0 0 0,0 0 0 15,0 0 0-15,0 0 0 0,0 0 0 0,0 0 0 16,29 2 0-16,4 1 0 15,3 1 0-15,-36-4 0 0,161 12 0 0,-106-9 0 16,5 0 0-16,140-2 0 16,-112-2 0-16,-88 1 0 0,85-3 0 0,4 0 0 15,5-1 0 1,2 1 0 0,3-2 0-16,-99 5 0 0,104-6 0 0,1-3 0 15,0-1 0-15,-2-3 0 16,-103 13 0-16,98-14 0 0,-3-1 0 0,-6-1 0 15,-5 2 0-15,-7 3 0 0,-77 11 0 16,65-6 0-16,-8 3 0 0,-47 3 0 16,1 0 0-16,19 0 0 0,-30 0 0 15,32 0 0-15,-8 1 0 0,-9-1 0 0</inkml:trace>
  <inkml:trace contextRef="#ctx0" brushRef="#br0" timeOffset="4246.35">28443 6774 2047 0,'0'0'0'0,"0"0"0"15,0 0 0-15,0 0 0 0,0 0 0 0,0 0 0 16,0 0 0-16,0 0 0 15,0 0 0-15,0 0 0 0,-28-7 0 0,-4-3 0 16,-3-2 0-16,-32 1 0 16,53 9 0-16,14 2 0 0,-23 0 0 0,-7-1 0 15,-4 1 0-15,-4 0 0 16,-3-1 0-16,41 1 0 0,-41 0 0 0,-1 1 0 16,-1-1 0-16,1 2 0 15,-1 1 0-15,43-3 0 0,-44 4 0 0,2 1 0 16,0 0 0-16,2 2 0 15,40-7 0-15,-39 8 0 0,2 2 0 0,3 1 0 16,2 3 0-16,4 3 0 16,28-17 0-16,-24 19 0 0,5 3 0 0,6 2 0 15,5 4 0-15,4 1 0 0,4-29 0 0,1 32 0 16,3 1 0-16,1 2 0 16,0-2 0-16,0 1 0 0,-5-34 0 0,5 34 0 15,-2 1 0-15,1-1 0 16,-1 0 0-16,-3-34 0 0,3 32 0 0,-2-2 0 15,0-3 0-15,-2-2 0 16,-1-4 0-16,2-21 0 0,-2 17 0 16,-2-5 0-16,3-4 0 0,0-5 0 15,1-1 0-15,0-2 0 0,0 1 0 0,12-12 0 16,-2-3 0-16,5-4 0 16,3-2 0-16,-18 20 0 0,22-18 0 0,2-1 0 15,3 4 0-15,2 4 0 16,-29 11 0-16,34-7 0 0,4 2 0 0,5 5 0 15,7 5 0-15,3 4 0 16,-53-9 0-16,109 30 0 0,9 13 0 0,-65-21 0 16,-5 0 0-16,-3 2 0 15,-45-24 0-15,38 26 0 0,-34-22 0 16,13 13 0-16,-14-13 0 0,6 14 0 16,-9-18 0-16,13 35 0 0,-2 9 0 0,-5 5 0 15,-5 5 0-15,-1-54 0 0,-4 60 0 16,-22 56 0-16,-24-4 0 0,17-64 0 15,-7-5 0-15,40-43 0 0,-45 39 0 16,-2-7 0-16,-3-6 0 0,-1-6 0 16,1-7 0-16,50-13 0 0,-5 1 0 15,6-1 0-15,-4 0 0 0,-2-1 0 16,-22-2 0-16,27 3 0 0,-12-2 0 0,-71-10 0 16,52 7 0-16,4 2 0 0,27 3 0 15,-23-3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52:42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10614 15484 2047 0,'0'0'0'0,"0"0"0"0,0 0 0 16,0 0 0-16,0 0 0 0,35-3 0 16,2-1 0-16,-37 4 0 0,64-2 0 15,-29 0 0-15,7 1 0 0,2 0 0 16,-1 0 0-16,-43 1 0 0,45-1 0 16,-3 0 0-16,1 0 0 0,-2 0 0 15,-1-1 0 1,-40 2 0-16,38-1 0 0,0 0 0 0,-3 0 0 0,-2-1 0 15,-33 2 0-15,31-2 0 0,-2 0 0 16,-4-1 0-16,-4 1 0 0,-3 0 0 16,-18 2 0-16,21-3 0 0,-21 3 0 0,0 0 0 15,0 0 0-15</inkml:trace>
  <inkml:trace contextRef="#ctx0" brushRef="#br0" timeOffset="816.4">11154 15604 2047 0,'0'0'0'0,"0"0"0"0,0 0 0 15,0 0 0-15,0 0 0 0,0 0 0 0,0 0 0 16,-34-6 0-16,34 6 0 0,-44-4 0 0,-33 15 0 16,60-5 0-16,11-4 0 15,-7 5 0-15,13-7 0 0,-16 10 0 16,2 2 0-16,2 1 0 0,3-1 0 15,4 0 0-15,5-12 0 0,-3 11 0 0,3 0 0 16,4 7 0-16,7 6 0 16,4 1 0-16,-15-25 0 0,18 23 0 15,0-1 0 1,3 0 0-16,3 1 0 0,-24-23 0 0,25 24 0 0,3 2 0 0,1 3 0 16,0 0 0-16,-1-1 0 15,-28-28 0-15,28 29 0 16,-1-1 0-16,-1 0 0 0,-3-1 0 15,-2 1 0-15,-21-28 0 0,18 27 0 0,-2 0 0 0,-2 1 0 16,-3 1 0-16,-3 2 0 16,-8-31 0-16,7 31 0 0,-4 1 0 0,-2 0 0 15,-3 1 0-15,2-33 0 0,-7 32 0 16,-1-2 0-16,-4-3 0 16,-5-2 0-16,-3-5 0 0,20-20 0 0,-24 18 0 15,-4-4 0-15,-3-3 0 0,-3-4 0 16,-3-3 0-16,37-4 0 0,-39 2 0 15,1-1 0-15,0-1 0 0,3 0 0 16,2-1 0-16,33 1 0 0,-31-1 0 16,3-1 0-16,3-2 0 15,2-3 0 1,23 7 0-16,-19-8 0 0,3-2 0 0,4-3 0 0,2-1 0 0,4-2 0 16,6 16 0-16,-3-18 0 0,4-3 0 15,6-10 0-15,5-2 0 16,4 0 0-16,-16 33 0 0,20-35 0 0,4-2 0 15,0-1 0-15,30-40 0 16,5-8 0 0,-59 86 0-16,29-44 0 0,-3 2 0 15,-23 39 0-15,7-16 0 0,-7 13 0 16,-3 6 0-16,15-26 0 0,-2-4 0 16,-1-2 0-16,-3 0 0 15,-9 32 0-15,5-32 0 0,-4 2 0 0,-6 3 0 16,-6 2 0-16,-6 5 0 0,17 20 0 0,-22-14 0 15,-1 7 0-15,0 4 0 0</inkml:trace>
  <inkml:trace contextRef="#ctx0" brushRef="#br0" timeOffset="11964.42">10760 14327 2047 0,'0'0'0'0,"0"0"0"0,0 0 0 16,0 0 0-16,0 0 0 15,0 0 0-15,0 0 0 0,0 0 0 0,32-2 0 16,-32 2 0-16,39-3 0 0,47 6 0 0,-70-1 0 16,-12-2 0-16,8 2 0 15,-12-2 0-15,16 3 0 0,8 0 0 0,2 1 0 16,-1-1 0 0,1 0 0-16,-26-3 0 0,24 3 0 0,-2-1 0 0,-2 0 0 15,-2-2 0-15,-3 1 0 16,-15-1 0-16,12 0 0 0,-1-1 0 0,-1-1 0 15,2-4 0-15,-12 6 0 16,4-3 0-16,-2 2 0 0,0-2 0 0</inkml:trace>
  <inkml:trace contextRef="#ctx0" brushRef="#br0" timeOffset="12766.94">10916 14258 2047 0,'0'0'0'0,"0"0"0"16,0 0 0-16,0 0 0 15,0 0 0-15,0 0 0 0,0 0 0 0,0 0 0 16,-12 32 0-16,1 7 0 16,11-39 0-16,-5 22 0 0,-12 56 0 0,14-62 0 15,-2 7 0-15,5-23 0 0,-8 25 0 16,2 0 0-16,-1-2 0 0,0-1 0 15,1-3 0-15,6-19 0 0,-7 16 0 16,2-3 0-16,1-1 0 0,1-3 0 16,2-2 0-16,1-7 0 0,0 4 0 15,0 0 0-15,0 1 0 16,3 2 0-16,3 1 0 0,-6-8 0 0,8 6 0 16,1 0 0-16,2-1 0 0,3-1 0 15,-14-4 0-15,15 3 0 16,2 1 0-16,1-2 0 15,1 1 0-15,2 0 0 0,-21-3 0 0,20 4 0 0,1 1 0 16,1 2 0-16,-1 3 0 16,1 2 0-16,-22-12 0 0,22 16 0 0,-1 4 0 0,1 5 0 15,-1 5 0-15,-3 2 0 16,-18-32 0-16,16 34 0 16,-4 0 0-16,-3-1 0 15,-4-3 0-15,-4-2 0 0,-1-28 0 0,-3 27 0 16,-5-2 0-16,-2-2 0 0,-4-3 0 0,14-20 0 0,-18 19 0 15,-3-2 0 1,-1-3 0-16,-2-3 0 0,0-1 0 0,24-10 0 0,-25 8 0 16,2-2 0-16,-3-2 0 0,0-2 0 15,-1-2 0-15,27 0 0 0,-29-2 0 16,0-1 0-16,1-2 0 0,1-1 0 16,3 0 0-16,24 6 0 0,-24-8 0 15,1 1 0-15,3 1 0 16,3 1 0-16,17 5 0 0,-14-4 0 0,3 1 0 15,4 1 0-15,2 1 0 16,0 0 0-16,5 1 0 0,-4-2 0 0,4 2 0 16,0 0 0-16,0 0 0 0,0 0 0 15,0 0 0-15,0 0 0 0,0 0 0 16,0 0 0-16,0 0 0 0,0 0 0 31,0 0 0-31,0 0 0 0,0 0 0 0,0 0 0 0,0 0 0 0,0 0 0 16,0 0 0-16,0 0 0 0,0 0 0 15,0 0 0-15,0 0 0 0,0 0 0 16,0 0 0-16,0 0 0 0,0 0 0 16,0 0 0-16,0 0 0 0,0 0 0 15,0 0 0-15,0 0 0 16,0 0 0-16,0 0 0 0,0 0 0 0,0 0 0 0</inkml:trace>
  <inkml:trace contextRef="#ctx0" brushRef="#br0" timeOffset="17168.78">7686 10047 2047 0,'0'0'0'0,"0"0"0"0,0 0 0 0,0 0 0 16,0 0 0-16,0 0 0 0,-38 28 0 15,38-28 0-15,-23 15 0 0,-37 18 0 16,40-23 0-16,-9 7 0 0,-4 3 0 16,33-20 0-16,-34 23 0 0,3-1 0 15,4 1 0-15,4-1 0 16,7 0 0-16,16-22 0 0,-10 19 0 0,6-3 0 16,6-3 0-16,12 5 0 15,-14-18 0-15,30 16 0 0,10-5 0 0,10-3 0 16,9-5 0-16,169-6 0 15,-228 3 0-15,83-1 0 0,-4 2 0 0,-13 3 0 16,-14 2 0-16,-18 1 0 16,-34-7 0-16,24 7 0 0,-9 0 0 0,-4 1 0 15,-9-7 0-15,-1 3 0 0,-1-4 0 16,-1 6 0-16,-4 5 0 0,-19 20 0 16,-9 0 0-16,-5-1 0 15,38-30 0-15,-95 64 0 0,-20 5 0 0,52-33 0 16,1 2 0-16,62-38 0 0,-55 36 0 0,13-3 0 15,13-3 0-15,12-6 0 16,10-5 0-16,7-19 0 0,-2 16 0 0,5-2 0 16,0-10 0-16,10 9 0 15,20 1 0-15,-33-14 0 0,48 12 0 16,94 1 0-16,39-11 0 0,-80-3 0 16,-1-2 0-16,-100 3 0 0,90-1 0 0,-20 1 0 15,-17 1 0-15,-19 2 0 16,-34-3 0-16,25 4 0 0,-9 0 0 0,-16-4 0 15,11 5 0-15,-6 0 0 16,-5-5 0-16,1 2 0 0,-5 1 0 0,-51 24 0 16,-26 6 0-16,-145 52 0 15,226-85 0-15,-94 36 0 0,-5 4 0 16,4 4 0-16,9 3 0 16,15 1 0-16,71-48 0 0,-54 48 0 0,20-5 0 0,18-7 0 15,13-7 0-15,3-29 0 0,5 28 0 16,11-1 0-16,10 0 0 0,12-3 0 15,90 21 0-15,-128-45 0 0,85 15 0 16,14-5 0-16,15-3 0 0,11-5 0 16,6-4 0-16,-131 2 0 0,131-1 0 15,-11 3 0-15,-17 4 0 0,-30 2 0 16,-29 1 0-16,-44-9 0 0,24 8 0 16,-24-8 0-16,7 4 0 0,1 4 0 15,-8-8 0-15,1 5 0 0,-12 9 0 16,-57 23 0-16,-156 40 0 0,128-46 0 15,96-31 0-15,-103 35 0 0,-1 6 0 16,4 4 0-16,9 4 0 0,14 2 0 16,77-51 0-16,-59 51 0 0,20-4 0 15,22-6 0-15,14-2 0 0,18 4 0 16,-15-43 0-16,51 60 0 0,5-20 0 16,17-1 0-16,12-6 0 0,-85-33 0 15,94 29 0-15,4-5 0 0,-3 0 0 16,-6 2 0-16,-13 4 0 15,-76-30 0-15,61 33 0 0,-17 0 0 0,-17 0 0 16,-13-2 0-16,-9-1 0 0,-5-30 0 0,-2 33 0 16,-8 3 0-16,-11 4 0 0,-53 43 0 15,24-43 0-15,50-40 0 0,-55 37 0 16,-1-7 0-16,46-26 0 0,-25 11 0 16,2-2 0-16,33-13 0 0,0 0 0 15,-23 8 0-15</inkml:trace>
  <inkml:trace contextRef="#ctx0" brushRef="#br0" timeOffset="18410.14">8341 9454 2047 0,'0'0'0'0,"0"0"0"0,0 0 0 16,-44 7 0-16,44-7 0 0,-23 8 0 15,-2 8 0-15,-54 54 0 0,-45 73 0 16,82-88 0-16,42-55 0 0,-38 52 0 16,7-6 0-16,6-8 0 0,6-6 0 15,6-10 0-15,13-22 0 0,-11 17 0 16,3-5 0-16,8-12 0 0,-5 9 0 16,5-9 0-16,-2 6 0 0,1-5 0 15,2 0 0-15,2 0 0 0,-2-1 0 16,-1 0 0-16,9-3 0 15,100-40 0-15,37-20 0 0,-3-7 0 0,-61 27 0 16,-82 43 0-16,86-46 0 0,-3 2 0 16,-5 2 0-16,-8 6 0 0,-10 8 0 15,-60 28 0-15,46-20 0 0,-42 18 0 16,13-4 0-16,-12 4 0 0,-5 2 0 0,10-3 0 16,1 0 0-16,-4 1 0 15,-3 1 0-15,-4 1 0 0,0 0 0 0,0 1 0 16,-28 33 0-16,-4 3 0 15,3-2 0-15,-1 1 0 16,30-36 0-16,-62 83 0 0,2 11 0 0,39-51 0 16,19-39 0-16,-2 14 0 0,4-18 0 0,-1 5 0 15,2 11 0-15,6 6 0 16,11 2 0 0,-18-24 0-16,29 22 0 0,9-6 0 0,9-7 0 0,15-8 0 15,97-26 0-15,-159 25 0 0,195-56 0 0,-82 15 0 16,4-8 0-16,0-3 0 15,-5-1 0-15,-112 53 0 0,101-47 0 0,-12 9 0 16,-17 8 0-16,-25 14 0 16,-18 7 0-16,-29 9 0 0,0 0 0 15,9-2 0-15,9-2 0 0,-8 4 0 16,-10 0 0-16,1 0 0 0,-2 1 0 0,-1 2 0 16,-19 16 0-16,-31 28 0 15,52-47 0-15,-44 38 0 16,-89 88 0-16,82-73 0 0,2 6 0 0,3 6 0 15,46-65 0-15,-39 68 0 0,8-2 0 0,11-5 0 32,10-11 0-32,8-11 0 0,2-39 0 0,3 34 0 0,5-6 0 0,5-6 0 15,-13-21 0-15,4 1 0 16,-4-2 0-16,11 3 0 0,-1-2 0 0,74 2 0 16,-8-9 0-16,-76 6 0 0,239-50 0 15,-143 18 0-15,6-6 0 0,0-6 0 16,-6 1 0-1,-96 43 0-15,84-40 0 0,-17 8 0 16,-25 12 0-16,-17 8 0 16,-25 12 0-16,0 0 0 0,0 0 0 15,0 0 0-15,19-7 0 0,-17 10 0 16,-7 2 0-16,5-5 0 0,-30 26 0 16,-17 13 0-16,-105 90 0 0,91-74 0 15,61-55 0-15,-60 63 0 0,5 5 0 16,7 1 0-16,9-2 0 0,9-3 0 15,30-64 0-15,-18 54 0 0,8-9 0 0,8-11 0 16,6-4 0-16,5-4 0 16,-9-26 0-16,17 22 0 0,-16-21 0 15,9 3 0-15,21 0 0 0,26-5 0 16,-57 1 0-16,155-19 0 0,37-28 0 16,-84 10 0-16,0-7 0 0,-108 44 0 0,104-47 0 15,-9 4 0-15,-13 7 0 16,-11 10 0-16,-22 10 0 0,-49 16 0 0,5-1 0 15,15-3 0-15,-15 3 0 16,9 2 0-16,1 3 0 0,-15-4 0 16,17 9 0-16,-6 7 0 0,-5 6 0 15,-5 10 0-15,-6 10 0 0,5-42 0 0,-10 49 0 16,-5 6 0-16,-53 129 0 16,38-120 0-16,30-64 0 0,-29 55 0 0,4-14 0 15,9-16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55:25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3293 11187 2047 0,'0'0'0'0,"0"0"0"0,0 0 0 0,0 0 0 16,0 0 0-16,0 0 0 0,0 0 0 16,0 0 0-16,0 0 0 0,0 0 0 15,0 0 0-15,0 0 0 0,-23 22 0 0,-7 2 0 16,-36 14 0-16,66-38 0 0,-23 12 0 15,-3 4 0 1,-1 2 0-16,-1 2 0 0,0 3 0 0,28-23 0 0,-28 26 0 16,0 2 0-16,1 2 0 0,0 4 0 15,1 2 0-15,26-36 0 0,-24 36 0 16,-38 71 0-16,37-59 0 0,8-10 0 31,1 1 0-31,16-39 0 0,-23 59 0 0,4-9 0 0,2 0 0 0,16-45 0 31,-9 21 0-31,10-26 0 0,-1 5 0 0,-7 17 0 16,-5 19 0-16,-4 9 0 0,17-50 0 0,-58 182 0 0,40-119 0 16,1-2 0-1,4-4 0-15,1-3 0 0,12-54 0 0,-1 5 0 0,-3 25 0 16,3-24 0-16,-3 20 0 0,-1 19 0 16,5-45 0-16,-6 56 0 0,-5 68 0 31,8 13 0-31,5-66 0 0,2-6 0 15,-4-65 0-15,8 62 0 0,2 0 0 0,3-3 0 16,1-2 0-16,-14-57 0 0,14 57 0 16,1-1 0-16,-3-1 0 15,1-1 0-15,-12-48 0 0,-1-6 0 0,5 27 0 16,-3-21 0-16,3 20 0 16,6 22 0-16,20 76 0 0,-31-124 0 0,41 138 0 15,-19-68 0-15,2-4 0 0,2-3 0 16,2-2 0-16,-28-61 0 0,28 61 0 15,0 0 0-15,0 2 0 16,0-1 0-16,-28-62 0 0,30 64 0 0,1 0 0 16,2 0 0-16,4 1 0 15,2 2 0-15,-39-67 0 0,42 67 0 0,3 1 0 16,1-2 0-16,3 1 0 0,3-2 0 16,-52-65 0-16,50 64 0 0,1-3 0 15,-6-5 0-15,-3-4 0 0,-5-6 0 16,-37-46 0-16,30 42 0 0,-3 0 0 0,-25-38 0 15,33 56 0-15,-35-60 0 0,26 43 0 16,-1-4 0-16,-22-36 0 0,7 13 0 16,-7-12 0-16,-3-4 0 0,9 13 0 15,2 3 0-15,0 1 0 0,-1-2 0 16,-2-3 0-16,-8-12 0 0,6 9 0 16,-3-2 0-16,0-3 0 15,-3-4 0-15,0 0 0 0,0 0 0 0,0 0 0 16,0 0 0-16,0 0 0 0,0 0 0 15,0 0 0-15,0 0 0 0,0 0 0 16,0 0 0-16,1 6 0 16,-3-6 0-16,2 0 0 0,-7-6 0 0,5 5 0 15,1 0 0-15,-2-2 0 0,1-1 0 16,2 4 0-16,-1 0 0 0,1-1 0 16</inkml:trace>
  <inkml:trace contextRef="#ctx0" brushRef="#br0" timeOffset="598.3">5954 16237 2047 0,'0'0'0'0,"0"0"0"0,0 0 0 15,0 0 0-15,0 0 0 16,0 0 0-16,0 0 0 0,0 0 0 0,-30 20 0 15,-11-7 0-15,-20-13 0 16,61 0 0-16,-28-3 0 0,-16-2 0 16,-13-3 0-16,-158-23 0 0,133 20 0 15,82 11 0-15,-87-10 0 0,-4 1 0 0,-1 0 0 16,-1 2 0-16,-1 1 0 16,94 6 0-16,-95-5 0 0,-2 1 0 0,2 2 0 15,0 0 0-15,2 0 0 16,93 2 0-16,-93 0 0 0,0 0 0 15,3 0 0-15,3 2 0 0,87-2 0 0,-84 1 0 16,5 2 0-16,5 0 0 0,6 1 0 16,6 0 0-16,62-4 0 0,-6 0 0 15,-21 2 0-15,21-1 0 0,-17 1 0 16,-9 3 0-16,32-5 0 0,-34 7 0 16,2-1 0-16,4 2 0 0,4-1 0 15,6-1 0-15,18-6 0 0,-14 6 0 16,5-2 0-16,4-1 0 0,2-1 0 15,3-2 0-15,-3 2 0 16,2-1 0-16,0 0 0 0,1 0 0 0,29 11 0 16,-29-12 0-16,11 3 0 0,-8-2 0 0,4 1 0 15</inkml:trace>
  <inkml:trace contextRef="#ctx0" brushRef="#br0" timeOffset="992.68">4271 16693 2047 0,'0'0'0'0,"0"0"0"0,0 0 0 15,0 0 0-15,0 0 0 0,-2 31 0 16,0 3 0-16,-4 46 0 0,4-51 0 16,2-29 0-16,-3 46 0 0,-2 11 0 15,-18 152 0-15,13-133 0 16,0 2 0-16,10-78 0 0,-11 80 0 15,1-1 0-15,0 0 0 0,3-2 0 0,1-3 0 16,6-74 0-16,-4 68 0 0,0-6 0 16,3-10 0-16,2-15 0 0,0-29 0 15,-1-8 0-15,1 7 0 16,2 21 0-16,0-10 0 0,-2-7 0 0,-1-11 0 0</inkml:trace>
  <inkml:trace contextRef="#ctx0" brushRef="#br0" timeOffset="1811.8">5254 16951 2047 0,'0'0'0'16,"0"0"0"-16,0 0 0 0,0 0 0 15,0 0 0-15,0 0 0 0,0 0 0 16,0 0 0-16,0 0 0 0,0 0 0 16,0 0 0-16,0 0 0 0,0 0 0 15,-22-24 0-15,22 24 0 0,-34-17 0 16,-44 18 0-16,46 4 0 0,-2 3 0 16,-1 2 0-16,35-10 0 0,-34 11 0 15,-1 3 0-15,0 1 0 0,0 3 0 16,35-18 0-16,-34 19 0 0,1 2 0 15,1 2 0-15,3 2 0 0,1 3 0 16,28-28 0-16,-22 29 0 0,1 3 0 16,4 1 0-16,5 1 0 15,3 3 0-15,9-37 0 0,-5 40 0 0,1 3 0 16,4 2 0-16,2 3 0 0,1 0 0 16,-3-48 0-16,7 49 0 0,2-1 0 15,4 0 0-15,2 0 0 0,-15-48 0 0,37 86 0 16,-11-40 0-16,0-6 0 15,2-5 0-15,1-3 0 0,-29-32 0 0,3 4 0 16,13 7 0-16,8 4 0 16,7-3 0-16,3-4 0 0,-34-8 0 0,36 4 0 15,4-6 0-15,2-6 0 16,2-6 0-16,-3-8 0 0,-41 22 0 16,74-57 0-16,-5-25 0 0,-38 33 0 15,-6-3 0-15,-25 52 0 0,22-54 0 0,-4-3 0 16,-4-1 0-16,-4-1 0 15,-5 1 0-15,-5 58 0 0,1-7 0 0,-1-26 0 16,0 24 0-16,0-33 0 16,-2-7 0-16,2 49 0 0,-3-54 0 0,-2 0 0 15,-1-1 0-15,-1 2 0 16,-2 4 0-16,9 49 0 0,-12-46 0 0,-2 4 0 16,-3 4 0-16,-1 6 0 15,18 32 0-15,-22-28 0 0,-3 6 0 0,-3 7 0 16,5 7 0-16,-5 4 0 15,28 4 0-15,-47 2 0 0,13 6 0 0,3 4 0 16,4 1 0-16</inkml:trace>
  <inkml:trace contextRef="#ctx0" brushRef="#br0" timeOffset="12317.99">1498 12593 2047 0,'0'0'0'0,"0"0"0"15,0 0 0-15,0 0 0 0,0 0 0 16,0 0 0-16,0 0 0 0,0 0 0 16,0 0 0-16,0 0 0 0,0 0 0 15,0 0 0-15,0 0 0 0,-18 29 0 16,18-29 0-16,-12 33 0 0,-19 48 0 15,16-49 0-15,-2 3 0 0,-2 2 0 16,19-37 0-16,-21 38 0 0,0 0 0 0,0 1 0 16,1-1 0-16,1-1 0 15,19-37 0-15,-19 33 0 0,3-3 0 16,2-4 0-16,3-5 0 16,1-6 0-16,10-15 0 0,-5 11 0 0,2-6 0 0,2-4 0 15,1-1 0-15,0 0 0 0,2-18 0 16,3-2 0-16,-3 12 0 0,12-48 0 15,-10 39 0-15,-4 17 0 0,4-14 0 16,-1 3 0-16</inkml:trace>
  <inkml:trace contextRef="#ctx0" brushRef="#br0" timeOffset="12585.77">1282 12490 2047 0,'0'0'0'0,"0"0"0"0,0 0 0 15,0 0 0-15,0 0 0 16,0 0 0-16,0 0 0 0,0 0 0 0,0 0 0 15,0 0 0-15,0 0 0 16,0 0 0-16,0 0 0 16,0 0 0-16,-13-34 0 0,41 73 0 0,-20-27 0 15,-8-12 0-15,39 79 0 0,-27-44 0 0,1 8 0 16,2 5 0-16,28 124 0 16,-43-172 0-16,15 69 0 0,-2 0 0 0,2-2 0 15,1-4 0-15,0-7 0 16,-16-56 0-16,14 47 0 0,-1-7 0 15,-4-15 0-15,-7-20 0 0,-2-5 0 0,2 5 0 0,5 12 0 16,-2-8 0-16,-1-3 0 16</inkml:trace>
  <inkml:trace contextRef="#ctx0" brushRef="#br0" timeOffset="13837.05">1722 12479 2047 0,'0'0'0'0,"0"0"0"16,0 0 0-16,0 0 0 0,0 0 0 15,0 0 0-15,0 0 0 0,0 0 0 16,0 0 0-16,0 0 0 0,0 0 0 15,0 0 0-15,0 0 0 0,0 0 0 32,0 0 0-32,0 0 0 0,0 0 0 0,0 0 0 15,0 0 0-15,0 0 0 0,0 0 0 0,0 0 0 0,0 0 0 16,0 0 0-16,0 0 0 0,0 0 0 16,0 0 0-16,0 0 0 0,0 0 0 15,0 0 0-15,0 0 0 0,0 0 0 31,0 0 0-31,0 0 0 0,0 0 0 0,0 0 0 0,0 0 0 0,0 0 0 0,0 0 0 16,0 0 0-16,0 0 0 31,0 0 0-31,0 0 0 0,0 0 0 0,0 0 0 16,0 0 0-16,0 0 0 16,0 0 0-16,29-25 0 0,-29 25 0 0,44-18 0 15,-40 20 0-15,2 1 0 16,2 2 0-16,1-1 0 0,-9-4 0 0,12 4 0 15,0 1 0-15,0 0 0 16,0-1 0-16,0 0 0 0,-12-4 0 0,13 4 0 16,-2 2 0-16,-8-5 0 15,5 3 0-15,-8-4 0 0,12 8 0 0,2 2 0 16,1 3 0-16,-2 0 0 16,-1 2 0-16,-12-15 0 0,13 15 0 0,-2 1 0 15,0 1 0-15,-2 1 0 16,-2 2 0-16,-7-20 0 0,5 22 0 0,-2 2 0 15,-2 3 0-15,-2 4 0 16,0 3 0-16,1-34 0 0,-3 35 0 0,-2 2 0 16,-1 1 0-16,-2 1 0 15,8-39 0-15,-10 42 0 0,-3 1 0 0,-3-1 0 16,-2-1 0-16,-3 0 0 0,21-41 0 16,-48 73 0-16,19-33 0 0,0-5 0 15,0-2 0-15,0-1 0 16,29-32 0-16,-4 3 0 0,-9 11 0 0,-4 4 0 15,-1 3 0-15,1-1 0 16,17-20 0-16,-14 19 0 0,4-3 0 0,1-2 0 16,4-3 0-16,5-11 0 0,-3 8 0 0,2-2 0 15,1-2 0-15,0-1 0 16,2 3 0-16,-2-6 0 0,6 7 0 0,7 2 0 16,6 0 0-16,1-3 0 15,1 0 0-15,-21-6 0 0,21 5 0 0,1-1 0 16,2 0 0-16,2 1 0 15,1 0 0-15,-27-5 0 0,29 7 0 16,-1-2 0-16,1 2 0 0,-2-1 0 16,-27-6 0-16,24 5 0 0,-1 1 0 0,-5-2 0 15,0-1 0-15,-4 0 0 16,-14-3 0-16,12 2 0 0,-3 0 0 0,-2-1 0 16,0 0 0-1,-2 1 0-15,-5-2 0 0,4 1 0 0,-1 1 0 16,0-1 0-16,0 0 0 0,-1 0 0 15,-2-1 0-15,0 0 0 0,0 0 0 0,0 0 0 16,0 0 0-16,0 0 0 0,0 0 0 16,0 0 0-16,0 0 0 0,0 0 0 15,0 0 0-15,0 0 0 0,0 0 0 16,0 0 0-16,0 0 0 0,5 6 0 16,-5-6 0-16,0 0 0 0,0 0 0 15,0 0 0-15,0 0 0 0,0 0 0 16,0 0 0-16,0 0 0 0,0 0 0 15,0 0 0-15,0 0 0 0,-3-4 0 16,-4-4 0-16,7 8 0 0,0 0 0 16,0 0 0-16,0 0 0 0</inkml:trace>
  <inkml:trace contextRef="#ctx0" brushRef="#br0" timeOffset="38876.92">5020 14570 2047 0,'0'0'0'0,"0"0"0"16,0 0 0-16,0 0 0 0,0 0 0 0,0 0 0 15,0 0 0-15,0 0 0 16,-14-25 0-16,14 25 0 0,-23-31 0 0,-47-29 0 16,64 57 0-16,-9-5 0 15,-7-2 0-15,22 10 0 0,-28-12 0 0,-3 1 0 16,0-1 0-16,-1 2 0 15,32 10 0-15,-32-9 0 0,0 0 0 0,1 4 0 16,0 0 0-16,1 3 0 16,30 2 0-16,-29-1 0 0,2 1 0 0,1 1 0 15,3 2 0-15,3 0 0 16,20-3 0-16,-18 4 0 0,3 1 0 0,3 2 0 16,0 2 0-16,4 0 0 15,8-9 0-15,-6 13 0 0,3 1 0 0,2 5 0 16,5 7 0-16,-4-26 0 0,8 31 0 15,5 1 0-15,3 0 0 0,4 0 0 16,0 0 0-16,-20-32 0 0,24 34 0 16,1-1 0-16,2 0 0 0,0 0 0 15,0 0 0-15,-27-33 0 0,29 34 0 16,25 31 0-16,-22-25 0 0,-2-1 0 16,-1 1 0-16,-29-40 0 0,58 86 0 15,-30-42 0-15,-4-3 0 16,-22-37 0-16,-2-4 0 0,10 21 0 0,-8-16 0 15,6 13 0-15,4 8 0 0,0 5 0 16,-12-31 0-16,14 33 0 0,-3 1 0 16,-2 0 0-16,0 1 0 0,-3-1 0 15,-6-34 0-15,4 34 0 0,-2-1 0 16,-4 3 0-16,-3 2 0 0,-4 0 0 16,9-38 0-16,-11 38 0 0,-3-1 0 15,-3 0 0-15,-3-3 0 0,20-34 0 0,-21 34 0 16,-3-3 0-16,-1-3 0 15,0-1 0-15,1-4 0 0,24-23 0 16,-23 20 0-16,0-4 0 0,1-2 0 16,4-4 0-16,0-4 0 0,18-6 0 0,-16 5 0 15,1-3 0-15,3-2 0 16,-1 0 0-16,-2-4 0 0,15 4 0 0,-16-6 0 16,3-3 0-16,0-3 0 15,1-2 0-15,2-3 0 0,10 17 0 16,-10-19 0-16,2-3 0 0,1-1 0 15,2-3 0-15,5 26 0 0,-3-27 0 0,2-4 0 16,4-4 0-16,3-4 0 16,4-2 0-16,-10 41 0 0,16-44 0 0,3-1 0 15,34-53 0-15,15-10 0 16,-30 51 0-16,-38 57 0 0,38-60 0 0,0 2 0 16,-2 0 0-16,-3 0 0 15,-1-1 0-15,-32 59 0 0,28-60 0 0,-2 3 0 16,-26 57 0-16,0 0 0 15,0 0 0-15,3-9 0 0,5-15 0 0,4-12 0 16,1-17 0-16,-1 6 0 0,-12 47 0 16,7-43 0-16,1 1 0 0,-3 3 0 15,-2 3 0-15,-4 3 0 0,1 33 0 16,-5-32 0-16,-3 2 0 0,-4 3 0 16,-6 5 0-16,0 5 0 0,18 17 0 0,-18-12 0 15</inkml:trace>
  <inkml:trace contextRef="#ctx0" brushRef="#br0" timeOffset="43015.56">7933 16426 2047 0,'0'0'0'0,"0"0"0"15,0 0 0-15,0 0 0 0,0 0 0 16,0 0 0-16,0 0 0 0,0 0 0 16,0 0 0-16,-43-1 0 0,23 1 0 15,-61 3 0-15,81-3 0 0,-21 2 0 16,-9 1 0-16,-6 0 0 0,-2 1 0 15,-2-1 0-15,40-3 0 0,-42 4 0 16,0-1 0-16,-1 1 0 0,2-2 0 16,41-2 0-16,-42 3 0 0,1 1 0 0,2 1 0 15,3 0 0-15,1 3 0 16,35-8 0-16,-30 10 0 0,4 1 0 0,21-7 0 16,-27 20 0-16,21-15 0 15,11-9 0-15,-7 8 0 0,2-3 0 0</inkml:trace>
  <inkml:trace contextRef="#ctx0" brushRef="#br0" timeOffset="43945.93">9371 14634 2047 0,'0'0'0'0,"0"0"0"0,0 0 0 0,0 0 0 16,0 0 0-16,0 0 0 0,0 0 0 0,0 0 0 16,0 0 0-16,0 0 0 15,0 0 0-15,0 0 0 0,0 0 0 0,-19 20 0 16,-16 10 0-16,17-14 0 15,-92 72 0-15,110-88 0 0,-123 110 0 0,79-67 0 16,-2 3 0-16,0 1 0 0,3 2 0 16,43-49 0-16,-43 52 0 0,4 3 0 15,3 3 0-15,4 5 0 0,3 2 0 16,29-65 0-16,-25 65 0 0,2 1 0 16,7-3 0-16,6 0 0 15,10-63 0-15,-3 65 0 0,8 5 0 0,9-4 0 16,4-3 0-16,6-2 0 0,-24-61 0 15,26 57 0-15,3-6 0 16,0-6 0-16,3-6 0 16,2-3 0-16,-34-36 0 0,35 30 0 0,-31-27 0 15,14 9 0-15,-14-10 0 0,13 6 0 0,-17-8 0 16,23 7 0-16,6-3 0 0,1-3 0 16,1-6 0-16,-31 5 0 0,29-11 0 0,-2-7 0 15,-3-6 0-15,-4-6 0 16,-5-7 0-16,-15 37 0 0,11-41 0 15,-5-3 0-15,-5-6 0 0,-6-3 0 16,-4-3 0-16,9 56 0 0,-31-107 0 0,-16 0 0 16,19 60 0-16,0 6 0 15,-1 5 0-15,29 36 0 0,-3-3 0 0,-13-13 0 16,12 14 0-16,-10-10 0 16,14 12 0-16,-24-13 0 0,-6-1 0 0,-1 3 0 15,1 2 0-15,22 8 0 16,8 1 0-16,-52-6 0 0,33 5 0 0,5 0 0 15,4 1 0 1</inkml:trace>
  <inkml:trace contextRef="#ctx0" brushRef="#br0" timeOffset="44418.68">9757 16604 2047 0,'0'0'0'0,"0"0"0"32,-50-12 0-32,50 12 0 0,-28-7 0 15,-31-6 0-15,15 6 0 0,-12-2 0 0,56 9 0 0,-211-23 0 0,132 19 0 16,-3 1 0-16,-1 3 0 0,3 3 0 16,80-3 0-16,-81 3 0 15,2 2 0-15,-1 2 0 0,1 1 0 16,3 3 0-1,76-11 0-15,-72 13 0 0,5 1 0 16,7 1 0-16,6 3 0 0,7 3 0 16,47-21 0-16,-39 23 0 0,11-2 0 15,5 0 0-15,7-1 0 0,16-20 0 0,-13 18 0 16,5-2 0-16,6-12 0 16,-2 8 0-16,1 2 0 0,3-14 0 0,0 12 0 15,2 1 0-15,7 8 0 0,4-10 0 16,0-3 0-16,-13-8 0 0,12 4 0 15</inkml:trace>
  <inkml:trace contextRef="#ctx0" brushRef="#br0" timeOffset="44764.17">8863 17015 2047 0,'0'0'0'0,"0"0"0"0,0 0 0 0,0 0 0 15,0 0 0-15,0 0 0 16,-14 45 0-16,14-45 0 0,-7 27 0 0,-13 38 0 15,13-40 0-15,-3 17 0 16,10-42 0-16,-14 52 0 0,-31 140 0 0,28-123 0 16,1 1 0-16,4 3 0 15,12-73 0-15,-10 72 0 0,3-5 0 0,3-5 0 16,1-8 0-16,2-15 0 16,1-39 0-16,2 36 0 0,-2-36 0 0,0 9 0 15,3 8 0-15</inkml:trace>
  <inkml:trace contextRef="#ctx0" brushRef="#br0" timeOffset="45378.74">9462 17089 2047 0,'0'0'0'0,"0"0"0"15,0 0 0-15,0 0 0 0,0 0 0 0,0 0 0 16,0 0 0-16,-33-25 0 15,33 25 0-15,-21-10 0 0,-59-7 0 16,58 18 0-16,-11 2 0 0,-5 5 0 16,38-8 0-16,-41 13 0 0,-1 3 0 0,2 4 0 15,1 3 0-15,-59 63 0 16,98-86 0-16,-33 44 0 0,10-1 0 0,4 1 0 16,6 4 0-16,13-48 0 0,-8 44 0 15,5 2 0-15,4 4 0 16,10 34 0-16,4-20 0 0,-15-64 0 0,21 62 0 15,5-8 0-15,3-6 0 0,3-5 0 16,2-4 0 0,-34-39 0-16,35 37 0 0,1-4 0 0,0-5 0 15,-33-25 0-15,18 8 0 0,-21-11 0 0,5 2 0 16,14 4 0-16,12-1 0 16,8-3 0-16,-39-2 0 0,47-4 0 0,1-6 0 15,0-6 0-15,42-29 0 0,-8-23 0 16,-82 68 0-16,34-42 0 0,-7-3 0 15,-8-1 0-15,-17 41 0 0,2-21 0 16,-4 26 0-16,1-6 0 0,-2-22 0 16,-5-23 0-16,-8-13 0 0,-4 1 0 15,18 63 0-15,-24-66 0 0,-5-2 0 16,-4 2 0-16,-3 4 0 0,36 62 0 0,-37-54 0 16,1 10 0-16,5 10 0 0</inkml:trace>
  <inkml:trace contextRef="#ctx0" brushRef="#br0" timeOffset="63475.25">10504 16352 2047 0,'0'0'0'0,"0"0"0"0,46-6 0 0,-20 2 0 15,-26 4 0-15,61-4 0 0,-37 5 0 0,7 0 0 16,4-1 0-16,0 0 0 15,-35 0 0-15,33-2 0 0,-4 0 0 16,-4 0 0-16,-4 1 0 0,-6 1 0 16,-15 0 0-16,19 1 0 0,-14-1 0 0,-5 0 0 15,0 0 0-15,0 0 0 0</inkml:trace>
  <inkml:trace contextRef="#ctx0" brushRef="#br0" timeOffset="63743.86">10433 16780 2047 0,'0'0'0'16,"0"0"0"-16,0 0 0 0,0 0 0 0,0 0 0 16,0 0 0-16,0 0 0 15,38 20 0 1,-38-20 0-16,27 11 0 0,0-2 0 0,98 26 0 0,29-2 0 15,-105-27 0-15,-49-6 0 0,30 1 0 0,-7-1 0 16,-6-2 0-16,-17 2 0 16,0 0 0-16,1-2 0 0,0 0 0 0,0-4 0 15,-3-1 0-15,-1 0 0 0,3 7 0 0,-2-3 0 16</inkml:trace>
  <inkml:trace contextRef="#ctx0" brushRef="#br0" timeOffset="64308.61">11505 16643 2047 0,'0'0'0'0,"0"0"0"0,0 0 0 0,0 0 0 16,0 0 0-16,0 0 0 15,44-2 0-15,-44 2 0 0,32 0 0 0,38 2 0 16,-16 2 0-16,168 14 0 16,-222-18 0-16,83 5 0 0,2 0 0 15,-4-2 0-15,-7-2 0 0,-9-4 0 16,-65 3 0-16,56-4 0 0,-13-1 0 16,-7-1 0-16,-4-2 0 0,-3 0 0 15,-29 8 0-15,26-9 0 0,-22 8 0 0,9-4 0 16,7-1 0-16,5-2 0 15,-25 8 0-15,25-7 0 0,7-1 0 0,-17 4 0 16,-15 4 0-16,0 0 0 0,0 0 0 16</inkml:trace>
  <inkml:trace contextRef="#ctx0" brushRef="#br0" timeOffset="64654.65">11781 16976 2047 0,'0'0'0'0,"0"0"0"0,0 0 0 15,0 0 0-15,0 0 0 0,0 0 0 16,0 0 0-16,0 0 0 0,3 44 0 15,0-19 0-15,2 2 0 16,10 55 0-16,-12-50 0 0,-3-32 0 0,4 40 0 16,0 3 0-16,-1 3 0 0,0-1 0 15,-3-45 0-15,3 45 0 0,1-1 0 16,0-2 0-16,3-4 0 16,-1-4 0-16,-6-34 0 0,8 27 0 0,5 3 0 15,-2-17 0-15,-4-8 0 0,-3-2 0 16,-4-3 0-16</inkml:trace>
  <inkml:trace contextRef="#ctx0" brushRef="#br0" timeOffset="65143.42">12538 17095 2047 0,'0'0'0'0,"0"0"0"15,0 0 0-15,0 0 0 0,0 0 0 0,0 0 0 16,0 0 0-16,0 0 0 0,0 0 0 16,0 0 0-16,0 0 0 0,0 0 0 15,0 0 0-15,0 0 0 0,0 0 0 16,0 0 0-16,-29 4 0 0,-12 9 0 16,-23 34 0-16,64-47 0 0,-21 20 0 15,0 5 0-15,3 2 0 0,0 4 0 16,3 5 0-16,15-36 0 0,-13 38 0 15,2 3 0-15,4 2 0 0,3 1 0 16,4 1 0-16,0-45 0 0,4 43 0 16,3-1 0-16,3-5 0 0,4-5 0 15,-14-32 0-15,16 27 0 0,4-4 0 16,5-4 0-16,5-4 0 0,2-5 0 16,-32-10 0-16,34 5 0 0,2-6 0 15,3-6 0-15,-2-6 0 0,-1-6 0 16,-36 19 0-16,32-25 0 0,-4-5 0 15,-6-4 0-15,-4-5 0 16,-6-4 0-16,-12 43 0 0,9-43 0 0,-6 0 0 16,-4-13 0-16,-6 15 0 0,7 41 0 0,-9-37 0 15,-3 3 0-15,-5 6 0 0,-1 4 0 16,-4 6 0-16,22 18 0 0,-23-14 0 16,0 7 0-16,2 4 0 0,1 4 0 15,4 3 0-15,16-4 0 0</inkml:trace>
  <inkml:trace contextRef="#ctx0" brushRef="#br0" timeOffset="72618.25">11812 15460 2047 0,'0'0'0'0,"0"0"0"15,0 0 0-15,0 0 0 0,0 0 0 0,0 0 0 16,0 0 0-16,0 0 0 0,0 0 0 15,0 0 0-15,0 0 0 0,0 0 0 16,0 0 0-16,0 0 0 0,0 0 0 16,0 0 0-16,0 0 0 0,37-5 0 15,2-3 0-15,-39 8 0 0,14-2 0 16,3 0 0-16,3 1 0 0,-12 0 0 16,11 0 0-16,-19 1 0 0,22-2 0 15,3 0 0-15,1 0 0 0,-1 0 0 16,-25 2 0-16,23-2 0 0,0 0 0 15,0 1 0-15,-1 0 0 0,-3 0 0 16,-19 1 0-16,18-1 0 16,-4 2 0-16,0-1 0 0,0 1 0 0,1 1 0 15,-15-2 0-15,13 3 0 0,1 1 0 16,-2 2 0-16,0 3 0 0,-1 0 0 16,-11-9 0-16,9 11 0 0,-1 4 0 15,1 2 0-15,-3 3 0 0,-1 3 0 16,-5-23 0-16,3 25 0 0,-3 1 0 15,-3 3 0-15,-2 2 0 0,5-31 0 0,-7 30 0 16,-4-1 0-16,0-2 0 16,-2-1 0-16,-2-2 0 0,15-24 0 0,-18 24 0 15,0-2 0-15,-3-1 0 16,0 0 0-16,-1-1 0 0,22-20 0 0,-24 19 0 16,-1-1 0-16,-1 0 0 15,-1-1 0 1,1-1 0-16,26-16 0 0,-27 16 0 0,0 0 0 0,1 0 0 15,1 0 0-15,25-16 0 0,-24 15 0 0,2-1 0 16,1 0 0-16,2-1 0 16,4-2 0-16,15-11 0 0,-14 8 0 0,5-1 0 15,2-3 0-15,2 0 0 16,2-2 0-16,3-2 0 0,0 0 0 16,0 0 0-16,0 0 0 0,-7 6 0 15,9-2 0-15,-2-4 0 0,8 1 0 0,-5 0 0 16,1-1 0-16,1 2 0 15,-5-2 0-15,17 2 0 0,22 4 0 0,6 3 0 16,-4-3 0-16,-3 0 0 16,-38-6 0-16,37 7 0 0,1-1 0 0,0 0 0 15,0-1 0-15,-1-1 0 16,-37-4 0-16,36 2 0 0,0-1 0 0,-3 0 0 16,0-1 0-16,-5 1 0 15,-28-1 0-15,26 1 0 0,-1 1 0 0,-1-1 0 16,-1 1 0-16,-23-2 0 0,21 2 0 15,0 1 0-15,-1 2 0 0,-4-1 0 32,-1 2 0-32,-15-6 0 0,12 6 0 0,-3 1 0 0,3 3 0 0,-11-7 0 15,0 0 0-15,-1-3 0 0,1 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5:58:41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27611 2194 2047 0,'0'0'0'0,"0"0"0"0,0 0 0 0,0 0 0 0,0 0 0 16,0 0 0-16,0 0 0 0,0 0 0 15,0 0 0-15,0 0 0 0,0 0 0 16,0 0 0-16,0 0 0 0,0 0 0 16,0 0 0-16,0 0 0 0,-36 14 0 15,-24 3 0-15,60-17 0 0,0 0 0 16,8-1 0-16,15-9 0 15,18-5 0-15,-24 8 0 0,-17 7 0 0,20-9 0 16,0-1 0-16,-1-2 0 0,2 0 0 31,-4 2 0-31,-17 10 0 0,27-11 0 0,2 1 0 16,0 3 0-16,0 3 0 0,-29 4 0 0,29-2 0 0,-1 1 0 16,-2 2 0-1,-3 3 0-15,-3 3 0 0,-20-7 0 0,15 10 0 0,-6 2 0 16,-3 3 0-16,-3 5 0 0,-3 3 0 15,0-23 0-15,-4 28 0 16,-5 4 0-16,-1-2 0 0,-3 0 0 16,0-2 0-16,13-28 0 0,-15 29 0 15,0-2 0-15,-2-1 0 0,3-3 0 0,14-23 0 0,-14 21 0 16,2-4 0-16,4-3 0 16,1-1 0-16,1 0 0 0,6-13 0 0,-3 14 0 15,3-2 0-15,6 3 0 16,12 4 0-16,4-4 0 0,-22-15 0 15,23 15 0-15,2-2 0 0,1-1 0 16,0-1 0-16,-1 2 0 0,-25-13 0 0,23 12 0 16,-3 1 0-16,-4 0 0 15,-7 1 0-15,-9-14 0 0,5 15 0 0,-3 2 0 32,-5 3 0-32,-7 8 0 0,-7-1 0 0,17-27 0 0,-21 27 0 0,-5-1 0 15,-5 1 0 1,-6-1 0-16,-44 22 0 0,81-48 0 0,-83 37 0 0,53-27 0 15,6-4 0-15,5-3 0 0,2-3 0 16,17 0 0-16,-6-1 0 0,-11-4 0 16,-1-7 0-1,13 7 0-15,5 5 0 0,-27-38 0 0,17 23 0 0,4 1 0 0,1 3 0 16</inkml:trace>
  <inkml:trace contextRef="#ctx0" brushRef="#br0" timeOffset="2907.35">27624 3563 2047 0,'0'0'0'16,"0"0"0"-16,0 0 0 0,0 0 0 15,0 0 0-15,0 0 0 0,-23-14 0 16,-12-7 0-16,11 8 0 0,-25 28 0 31,49-15 0-31,-12 11 0 0,-6 11 0 0,-3 7 0 0,-1 6 0 0,1 4 0 16,21-39 0-16,-21 41 0 0,-30 84 0 15,36-73 0-15,6-17 0 0,9-35 0 16,-6 34 0-16,3-1 0 0,1-1 0 16,2-30 0-16,1 6 0 0,-1-8 0 0,3 21 0 15,6 18 0 1,2 5 0-16,2 3 0 0,4 1 0 0,-17-48 0 0,40 90 0 16,12-5 0-16,-21-48 0 15,-27-33 0-15,14 12 0 0,-18-16 0 0,4 2 0 16,13 8 0-16,12 1 0 15,5-1 0-15,-34-10 0 0,38 7 0 0,-1-4 0 16,1-5 0-16,-1-5 0 31,-1-5 0-31,-36 12 0 0,34-18 0 0,-5-3 0 16,-3-4 0-16,-2-1 0 16,-4-4 0-16,-20 30 0 0,16-30 0 0,-3-2 0 15,-4 1 0-15,-4 1 0 16,-4 2 0-16,-1 28 0 0,-3-28 0 0,-5 3 0 15,-6 3 0-15,-3 3 0 16,17 19 0-16,-23-14 0 0,-5 6 0 0,-5 5 0 16,-8 8 0-16,-6 9 0 15,47-14 0-15,-47 22 0 0,-99 84 0 0,100-60 0 16,6 2 0-16,3 0 0 16,37-48 0-16,-7 8 0 0,-40 48 0 0,47-56 0 15,0 0 0-15,-15 19 0 16,15-19 0-16</inkml:trace>
  <inkml:trace contextRef="#ctx0" brushRef="#br0" timeOffset="3647.87">27741 5211 2047 0,'0'0'0'0,"0"0"0"0,0 0 0 0,0 0 0 15,0 0 0-15,0 0 0 16,0 0 0-16,0 0 0 0,-33-23 0 0,14 11 0 16,-70-30 0-16,66 35 0 0,9 4 0 15,14 3 0-15,-2-1 0 0,-5 1 0 16,0 1 0-16,-7 2 0 16,-12 6 0-16,26-9 0 0,-27 13 0 0,2 1 0 15,2 3 0-15,1 3 0 16,0 4 0-16,22-24 0 0,-18 26 0 0,0 4 0 15,4 1 0-15,2 2 0 16,12-33 0-16,-7 34 0 0,3-2 0 0,4 2 0 16,3-1 0-16,4-2 0 0,-7-31 0 15,11 28 0-15,3-3 0 0,4-4 0 16,1-4 0-16,3-7 0 16,-22-10 0-16,24 5 0 0,4-5 0 0,6-8 0 15,1-6 0-15,8-10 0 16,-43 24 0-16,33-23 0 0,2-4 0 0,-3-2 0 15,-4-3 0-15,-28 32 0 0,27-33 0 0,-4 1 0 16,-3 3 0-16,-5 4 0 16,-3 4 0-16,-12 21 0 0,9-17 0 0,-2 6 0 15,-2 4 0-15,-1 7 0 16,0 6 0-16,-4-6 0 0,1 11 0 0,0 5 0 16,-2-7 0-1,-3 16 0-15,-3 11 0 0,7-36 0 0,-9 40 0 0,0 5 0 16,-2 4 0-16,0 4 0 15,11-53 0-15,-21 114 0 0,1 18 0 0,11-64 0 16,4-2 0-16,2-4 0 16,3-62 0-16,-1 6 0 0,1 25 0 0,0-24 0 15,0 19 0-15,1 17 0 16,-1-43 0-16,0 48 0 0,1 2 0 0,-2-3 0 16,-1-4 0-16,-2 5 0 0,4-48 0 15,-5 28 0-15,0-10 0 0,1-7 0 16</inkml:trace>
  <inkml:trace contextRef="#ctx0" brushRef="#br0" timeOffset="4134.47">26965 7274 2047 0,'0'0'0'0,"0"0"0"0,0 0 0 0,0 0 0 0,-14 40 0 16,12-19 0-16,13 72 0 0,-10-87 0 15,3 18 0-15,-4-24 0 0,4 39 0 16,1 9 0-16,-1 4 0 16,2 0 0-16,0-2 0 0,-6-50 0 0,7 47 0 15,-5-37 0-15,0 3 0 16,9 60 0-16,-8-51 0 0,-3-22 0 0,2 16 0 16,-1-4 0-16</inkml:trace>
  <inkml:trace contextRef="#ctx0" brushRef="#br0" timeOffset="4605.64">27458 7057 2047 0,'0'0'0'0,"0"0"0"16,0 0 0-16,0 0 0 0,0 0 0 15,0 0 0-15,40-28 0 16,-16 14 0-16,34-13 0 0,-41 23 0 16,-17 4 0-16,25-3 0 0,3 4 0 0,1 5 0 15,-1 5 0-15,-4 5 0 0,-24-16 0 16,21 23 0-16,-4 3 0 0,-7 6 0 16,-4 2 0-16,-6-34 0 0,2 37 0 0,-6 5 0 15,-3 0 0-15,-3-1 0 16,-4-3 0-16,14-38 0 0,-15 37 0 0,-3-3 0 15,-1-1 0-15,1-1 0 16,-1-1 0-16,19-31 0 0,-18 30 0 0,0-3 0 16,2 1 0-16,1-3 0 15,5-3 0-15,10-22 0 0,-8 21 0 0,4-4 0 16,4-4 0-16,2-2 0 16,-2-11 0-16,7 12 0 15,4-1 0-15,7-4 0 0,5-4 0 0,7-3 0 16,-30 0 0-16,38-4 0 0,3-2 0 0,1-1 0 15,4-1 0-15,0 1 0 16,-46 7 0-16,47-6 0 0,-2 1 0 16,-3 0 0-16,6 0 0 0,-20 3 0 15,-28 2 0-15,20-2 0 0,-20 2 0 0</inkml:trace>
  <inkml:trace contextRef="#ctx0" brushRef="#br0" timeOffset="5358.3">26978 8672 2047 0,'0'0'0'16,"0"0"0"-16,0 0 0 0,0 0 0 31,0 0 0-31,-28 34 0 0,17-18 0 0,-4 19 0 0,11 30 0 0,5-27 0 16,-1-38 0-16,3 48 0 0,0 5 0 16,0 3 0-16,1 1 0 0,-1-2 0 15,-3-55 0-15,3 53 0 0,0-5 0 16,1-4 0-16,1-6 0 0,-5-38 0 0,5 33 0 15,3-6 0 1,-2-7 0-16,2-5 0 0,-1-5 0 0,-7-10 0 0,3 2 0 16,11 6 0-16,-14-8 0 0,0 0 0 15,9-1 0-15,-9 1 0 0</inkml:trace>
  <inkml:trace contextRef="#ctx0" brushRef="#br0" timeOffset="5939.82">27780 8407 2047 0,'0'0'0'0,"0"0"0"0,0 0 0 0,0 0 0 0,0 0 0 0,0 0 0 16,0 0 0-16,-48 7 0 0,48-7 0 0,-24 6 0 16,0 5 0-16,-38 44 0 0,41-24 0 15,21-31 0-15,-21 41 0 16,-44 109 0 0,50-98 0-16,4-6 0 15,4-12 0-15,7-34 0 0,-2 27 0 0,2-5 0 16,1-4 0-16,0-15 0 15,1 4 0-15,-2-7 0 0,3 4 0 0,1 1 0 16,1 0 0-16,2-3 0 16,-1-2 0-16,-6 0 0 0,20-7 0 0,14-12 0 15,-3-1 0-15,-3 2 0 16,-28 18 0-16,28-16 0 0,2 2 0 0,0 3 0 16,2 5 0-16,0 4 0 15,-32 2 0-15,34 3 0 0,1 5 0 0,-2 4 0 16,-1 5 0-16,-3 3 0 15,-29-20 0-15,27 24 0 0,-4 4 0 0,-4 3 0 16,-3 3 0-16,-5 1 0 16,-11-35 0-16,6 37 0 0,-3 1 0 0,-8 4 0 15,-4 2 0-15,9-44 0 0,-14 43 0 0,-5 0 0 16,-29 38 0-16,-9-1 0 16,27-41 0-16,30-39 0 0,-3 4 0 0,-11 13 0 15,12-13 0-15,-9 9 0 16,7-8 0-16,4-5 0 0,-8 7 0 0,-39 38 0 15,30-32 0-15,4-1 0 0,2-3 0 16,11-9 0-16</inkml:trace>
  <inkml:trace contextRef="#ctx0" brushRef="#br0" timeOffset="12444.07">30419 1894 2047 0,'0'0'0'0,"0"0"0"0,0 0 0 16,0 0 0-16,-33 27 0 16,17-14 0-16,-32 61 0 0,48-74 0 0,-4 5 0 15,-3 12 0-15,-3 9 0 16,-1 6 0-16,0 1 0 0,11-33 0 0,-10 34 0 16,1 0 0-16,2-3 0 15,5-2 0-15,4-3 0 0,-2-26 0 0,7 25 0 16,3-4 0-16,2-3 0 15,3-2 0-15,-15-16 0 0,19 11 0 0,5-1 0 16,6-4 0-16,3-1 0 16,4-3 0-16,-37-2 0 0,40 2 0 0,1-1 0 15,0-1 0-15,2 0 0 16,-2 0 0-16,-41 0 0 0,40 0 0 0,-1 0 0 16,-4 0 0-16,-3-1 0 15,-1-1 0-15,-31 2 0 0,27-3 0 0,-4-2 0 16,-2-2 0-16,-6-3 0 15,-5-1 0-15,-10 11 0 0,5-12 0 0,-1-6 0 16,-4 14 0-16,-1-6 0 0,1 10 0 0,-4-11 0 16</inkml:trace>
  <inkml:trace contextRef="#ctx0" brushRef="#br0" timeOffset="12664.19">30656 2060 2047 0,'0'0'0'0,"0"0"0"15,0 0 0-15,0 0 0 0,0 0 0 16,0 0 0 0,-16 27 0-16,16-27 0 0,-19 37 0 0,9-12 0 0,-16 63 0 15,17-44 0-15,2 7 0 16,7-51 0-16,-7 53 0 0,3 1 0 16,3 3 0-16,3 2 0 0,-2-59 0 0,4 59 0 15,16 104 0-15,-14-106 0 0,-2-17 0 16,-4-40 0-16,0 0 0 0,0 6 0 0,0-6 0 15</inkml:trace>
  <inkml:trace contextRef="#ctx0" brushRef="#br0" timeOffset="13465.06">30600 3381 2047 0,'0'0'0'16,"0"0"0"-16,0 0 0 0,0 0 0 15,0 0 0-15,0 0 0 0,0 0 0 16,0 0 0-16,0 0 0 0,0 0 0 16,-26 2 0-16,26-2 0 0,-40 8 0 0,-45 39 0 15,59-25 0 1,-1 3 0-16,2 1 0 15,25-26 0-15,-22 25 0 0,4-2 0 0,2-2 0 0,5-3 0 16,4-4 0-16,7-14 0 0,-3 11 0 0,2-4 0 16,1-2 0-16,3 5 0 15,7 2 0-15,-10-12 0 0,18 13 0 0,3-2 0 16,4 0 0-16,2 0 0 16,-27-11 0-16,27 13 0 0,2 1 0 0,1 2 0 15,0 3 0-15,0 2 0 16,-30-21 0-16,29 23 0 0,-2 1 0 0,-3 2 0 15,-1-1 0-15,-4 1 0 16,-19-26 0-16,14 27 0 0,-3 1 0 0,-5 0 0 16,-5 3 0-16,-5 3 0 15,4-34 0-15,-12 35 0 16,-3 0 0-16,-5-3 0 0,-2-3 0 0,22-29 0 0,-22 26 0 16,-3-5 0-16,-1-3 0 0,0-6 0 15,2-7 0-15,24-5 0 0,-22 2 0 16,1-7 0-16,0-6 0 0,3-5 0 15,3-7 0-15,15 23 0 0,-11-26 0 16,5-4 0-16,5-7 0 16,5-7 0-16,4-3 0 0,-8 47 0 0,12-49 0 15,4-1 0-15,20-51 0 0,-34 94 0 16,10-21 0-16,-12 28 0 0,15-37 0 16,2-4 0-16,0-1 0 0,-1 2 0 15,-16 40 0-15,12-37 0 0,-5 5 0 16,-3 6 0-16,-5 5 0 0,-4 7 0 15,5 14 0-15,-7-10 0 0,-5 6 0 0,-2 3 0 16,-1 5 0-16,-2 2 0 16,17-6 0-16,-13 8 0 0</inkml:trace>
  <inkml:trace contextRef="#ctx0" brushRef="#br0" timeOffset="13905.28">30087 5075 2047 0,'0'0'0'0,"0"0"0"0,0 0 0 15,-10 28 0-15,-6 29 0 16,8 2 0-16,8-59 0 0,-1 23 0 0,0 12 0 15,0 12 0-15,-1 6 0 16,1 4 0-16,1-57 0 0,-1 61 0 16,-5 117 0-16,4-109 0 0,1-11 0 15,1-14 0 1,0-44 0-16,-1 37 0 0,0-7 0 0,0-7 0 0,1-21 0 16,-1 7 0-1,1-9 0-15,0 0 0 0,0 0 0 0</inkml:trace>
  <inkml:trace contextRef="#ctx0" brushRef="#br0" timeOffset="15460.45">30365 5035 2047 0,'0'0'0'0,"0"0"0"15,0 0 0-15,0 0 0 16,0 0 0-16,0 0 0 0,0 0 0 16,0 0 0-16,19-31 0 0,6 0 0 15,-25 31 0-15,17-16 0 0,63-18 0 16,-77 34 0-16,8 1 0 0,6 2 0 15,-17-3 0-15,25 9 0 0,3 4 0 16,0 2 0-16,-1 4 0 0,-27-19 0 0,25 20 0 16,-1 2 0-16,-4 4 0 15,-1 2 0-15,-3 4 0 0,-16-32 0 0,13 34 0 16,-3 3 0-16,-4 4 0 0,-3 1 0 16,-4 4 0-16,1-46 0 0,-5 49 0 15,-4 1 0-15,-3 0 0 0,-17 41 0 16,10-41 0-16,19-50 0 0,-18 42 0 15,15-36 0-15,-6 12 0 16,-5 8 0-16,14-26 0 0,-18 31 0 0,-3-1 0 16,1-2 0-16,-1-1 0 0,2-3 0 15,19-24 0-15,-18 21 0 0,2-4 0 16,4-3 0-16,2-3 0 0,2-4 0 16,8-7 0-16,-5 5 0 0,2-2 0 15,3-3 0-15,0 0 0 0,0 0 0 16,0 0 0-16,0 0 0 0,0 0 0 15,0 0 0-15,-8 4 0 0,8-4 0 16,0 0 0-16,6-5 0 0,-5 5 0 16,1-1 0-16,0-1 0 15,-2 2 0-15,3 0 0 0,3-2 0 0,10-1 0 16,10-3 0-16,3 1 0 0,-29 5 0 16,26-6 0-16,-2 1 0 0,-1 0 0 15,0-1 0-15,0 0 0 0,-23 6 0 0,22-7 0 16,2 0 0-16,-1 0 0 15,1 0 0-15,-2 1 0 0,-22 6 0 16,23-6 0-16,-2 1 0 0,-1 0 0 16,0 1 0-16,-20 4 0 0,18-4 0 0,-2 1 0 15,-1 1 0-15,-4 0 0 16,-2 0 0-16,-9 2 0 0,7-1 0 0,-3 1 0 16,1-1 0-16,-2 0 0 15,0 1 0-15,-3 0 0 0,3-1 0 16,-3 1 0-16,4 0 0 0,-3 2 0 15,-1-2 0-15,0 0 0 0,0 0 0 16,0 0 0-16,0 0 0 0,-1 1 0 16,1-1 0-16,-4 4 0 0,4-4 0 0,0 0 0 15,0 0 0-15,0 0 0 16,0 0 0-16,0 0 0 0,0 0 0 16,0 0 0-16,0 0 0 0,0 0 0 15,0 0 0-15,0 0 0 0,0 0 0 0,0 0 0 16,0 0 0-16,0 0 0 15,0 0 0-15,0 0 0 0,0 0 0 0,-6 4 0 16,6-4 0-16,0 0 0 0,0 0 0 16,0 0 0-16,0 0 0 0,0 0 0 15,0 0 0-15,0 0 0 0,0 0 0 16,0 0 0-16,0 0 0 0,0 0 0 16,0 0 0-1,0 0 0-15,0 0 0 0,0 0 0 0,0 0 0 0,0 0 0 16,0 0 0-16,0 0 0 0,0 0 0 15,0 0 0-15,0 0 0 0,0 0 0 16,0 0 0-16,0 0 0 0,0 0 0 16,0 0 0-16,0 0 0 0,0 0 0 15,0 0 0-15,0 0 0 0,0 0 0 16,0 0 0-16,0 0 0 16,0 0 0-16,0 0 0 0,0 0 0 0,0 0 0 15,0 0 0-15,0 0 0 0,0 0 0 16,0 0 0-16,-8 4 0 0,8-4 0 15,0 0 0-15,0 0 0 16,0 0 0-16,0 0 0 0,0 0 0 0,0 0 0 16,0 0 0-16,0 0 0 15,0 0 0-15,0 0 0 0,0 0 0 0,0 0 0 16,0 0 0-16,0 0 0 16,0 0 0-16,0 0 0 0,0 0 0 0,0 0 0 15,0 0 0-15,0 0 0 16,0 0 0-16,0 0 0 0,0 0 0 0,0 0 0 15,7 3 0-15,2 2 0 16,-9-5 0-16,13 9 0 0,-13-9 0 0,0 0 0 16,0 0 0-16,0 0 0 0</inkml:trace>
  <inkml:trace contextRef="#ctx0" brushRef="#br0" timeOffset="18698.2">27727 6640 2047 0,'0'0'0'16,"0"0"0"-16,0 0 0 0,-38 10 0 0,2-2 0 15,-60-1 0-15,90-7 0 16,-14-2 0-16,20 2 0 0,-27-3 0 16,-3 1 0-16,-2 1 0 0,-2 2 0 15,-2 3 0-15,36-4 0 0,-38 7 0 0,-2 4 0 16,0 3 0-1,0 2 0-15,40-16 0 0,-42 21 0 0,-79 58 0 16,76-40 0-16,5 2 0 0,0 3 0 16,40-44 0-16,-37 46 0 0,1 1 0 0,0-4 0 15,1 0 0-15,-3 0 0 16,38-43 0-16,-34 44 0 0,3 1 0 0,2-1 0 16,4 2 0-16,2-2 0 15,23-44 0-15,-22 45 0 0,20-41 0 0,-8 20 0 16,8-19 0-16,2-5 0 0,-9 21 0 15,-1 15 0-15,-1 10 0 0,0 4 0 16,3 1 0-16,8-51 0 0,-6 51 0 16,3-2 0-16,2 0 0 15,3-2 0-15,3-1 0 0,-5-46 0 0,9 44 0 16,3-2 0-16,2-2 0 0,3-2 0 16,2-2 0-16,-19-36 0 0,21 34 0 15,3-1 0-15,2-3 0 0,1-2 0 16,-27-28 0-16,31 26 0 0,3-2 0 15,1-1 0-15,2-2 0 0,3-1 0 16,-40-20 0-16,44 18 0 0,1-2 0 16,47 11 0-16,-35-16 0 15,-3-3 0-15,-54-8 0 0,7 0 0 0,19 2 0 16,18-2 0-16,11-3 0 0,5-1 0 16,-60 4 0-16,126-13 0 0,10-5 0 15,-67 4 0-15,-4-2 0 0,-2-4 0 16,-63 20 0-16,61-22 0 0,-2-3 0 15,-2-4 0-15,-3-5 0 16,-54 34 0-16,52-38 0 0,-1-4 0 0,-3-2 0 16,-2-4 0-16,-7-2 0 15,-39 50 0-15,36-55 0 0,-3-4 0 0,-3-2 0 16,-2-3 0-16,-4-3 0 0,-24 67 0 16,18-70 0-16,-7 3 0 0,-11-2 0 15,-4-3 0-15,1 1 0 16,3 71 0-16,-1-72 0 0,-3-3 0 15,-5 0 0-15,-7 4 0 0,16 71 0 0,-25-66 0 16,-8 6 0-16,-8 7 0 0,-3 8 0 16,-5 6 0-16,49 39 0 0,-52-34 0 0,-3 4 0 15,-5 7 0-15,-3 6 0 16,-1 6 0-16,64 11 0 0,-47 2 0 0,-26 2 0 16,1 0 0-16,-30 8 0 15,29 6 0-15,73-18 0 0,-72 27 0 0,-1 6 0 16,4 4 0-16,3 0 0 15,66-37 0-15,-58 35 0 0,15-4 0 0,19-7 0 16,24-24 0-16,0 0 0 0,0 0 0 0</inkml:trace>
  <inkml:trace contextRef="#ctx0" brushRef="#br0" timeOffset="19783.34">30333 4631 2047 0,'0'0'0'16,"0"0"0"-16,0 0 0 0,-51 7 0 15,3 1 0-15,-18 9 0 0,29 0 0 16,-6 8 0-16,43-25 0 0,-150 109 0 0,99-64 0 31,3 3 0-31,4 0 0 0,44-48 0 0,-40 47 0 0,2-1 0 0,1-1 0 16,0 2 0-16,-3 1 0 15,40-48 0-15,-40 51 0 0,2 0 0 0,7-1 0 32,6-2 0-32,3 1 0 0,22-49 0 15,-17 51 0-15,0 0 0 0,4 2 0 16,1 1 0-16,3 1 0 15,9-55 0-15,-1 6 0 0,-1 25 0 0,2-24 0 16,2 21 0-16,-2-28 0 0,4 45 0 0,4 10 0 16,18 63 0-16,12 5 0 15,-15-67 0-15,-23-56 0 0,25 51 0 0,3-4 0 16,2-4 0-16,3-4 0 16,3-3 0-16,-36-36 0 0,40 34 0 15,4-2 0-15,3-3 0 0,4-3 0 16,3-3 0-16,-54-23 0 0,55 18 0 15,1-6 0-15,2-5 0 0,-52-7 0 16,28 0 0-16,-34 0 0 0,7 0 0 0,22-3 0 16,21-6 0-16,81-20 0 15,-131 29 0-15,144-42 0 0,-69 14 0 16,-4-5 0-16,-2-4 0 0,-3-3 0 16,-66 40 0-16,62-44 0 0,-4-2 0 15,-2-4 0-15,-2-2 0 0,-4-2 0 16,-50 54 0-16,48-54 0 0,-5 0 0 15,-3-2 0-15,-3 1 0 0,-3-2 0 16,-34 57 0-16,31-58 0 0,-3-1 0 16,-2 0 0-16,-1 0 0 0,-25 59 0 0,18-58 0 15,-4 0 0-15,-6-3 0 16,-8 56 0-16,2-84 0 0,-2 89 0 0,-2-70 0 16,-3-1 0-16,-6-1 0 15,-8 6 0-15,-6 5 0 0,25 61 0 16,-27-58 0-16,-2 1 0 0,-2 2 0 15,-3 5 0-15,-4 5 0 0,38 45 0 0,-44-40 0 16,-3 4 0-16,-3 5 0 16,-4 1 0-16,54 30 0 0,-57-26 0 0,-6 4 0 15,-4 9 0-15,-3 5 0 16,-3 5 0-16,73 3 0 0,-73 3 0 0,2 6 0 16,-2 6 0-16,-5 5 0 15,62-15 0-15,16-5 0 0,0 0 0 0,-50 14 0 16,1 1 0-16,14-5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6:11:43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4843 11108 2047 0,'0'0'0'15,"0"0"0"-15,0 0 0 0,0 0 0 0,0 0 0 16,0 0 0-16,0 0 0 15,0 0 0-15,0 0 0 0,0 0 0 0,-2-30 0 16,-6-3 0 0,-10 0 0-16,-45-26 0 0,58 56 0 15,5 3 0-15,-15-7 0 0,-9 0 0 16,-6 3 0-16,-4 2 0 0,34 2 0 0,-36 1 0 0,-2 3 0 16,2 4 0-16,2 4 0 15,4 3 0-15,30-15 0 0,-26 19 0 0,21-13 0 16,-25 33 0-16,20-22 0 0,2-3 0 15,8-14 0-15,-6 12 0 0</inkml:trace>
  <inkml:trace contextRef="#ctx0" brushRef="#br0" timeOffset="299.32">4321 10261 2047 0,'0'0'0'16,"0"0"0"-16,0 0 0 0,0 0 0 16,0 0 0-16,0 0 0 0,0 0 0 0,0 0 0 0,0 0 0 15,0 0 0-15</inkml:trace>
  <inkml:trace contextRef="#ctx0" brushRef="#br0" timeOffset="583.52">4042 10307 2047 0,'0'0'0'15,"0"0"0"-15,38 11 0 0,5 2 0 16,-43-13 0-16,41 13 0 0,74 28 0 0,-58-19 0 0,-9-1 0 0,-18-7 0 16,-30-14 0-16,0 0 0 0,0 0 0 15</inkml:trace>
  <inkml:trace contextRef="#ctx0" brushRef="#br0" timeOffset="1301.82">4149 10583 2047 0,'0'0'0'0,"0"0"0"0,0 0 0 16,0 0 0-16,0 0 0 0,0 0 0 16,0 0 0-16,44-5 0 0,-18 4 0 15,3 3 0-15,-29-2 0 0,73 13 0 16,-55-7 0-16,-1 0 0 0,-2 0 0 15,-5 0 0-15,-10-6 0 0,12 16 0 16,-12-6 0-16,-7 1 0 0,-5 2 0 16,12-13 0-16,-17 14 0 0,-4 2 0 15,-4 2 0-15,-1 0 0 0,5-2 0 16,21-16 0-16,-23 19 0 0,0 0 0 16,4-1 0-16,4-1 0 0,5-3 0 15,10-14 0-15,-8 12 0 0,5-1 0 16,2-3 0-16,2 0 0 0,5 7 0 15,-6-15 0-15,18 18 0 0,5-2 0 16,4-2 0-16,0-2 0 0,-27-12 0 0,29 11 0 16,-21-9 0-16,42 13 0 0,-30-10 0 15,-4 0 0-15,-16-5 0 0,13 3 0 16</inkml:trace>
  <inkml:trace contextRef="#ctx0" brushRef="#br0" timeOffset="5641.07">4035 11397 2047 0,'0'0'0'0,"0"0"0"16,0 0 0-16,0 0 0 0,0 0 0 16,-1 38 0-16,0 2 0 0,1-40 0 0,-2 76 0 15,1-24 0-15,0 14 0 16,2 174 0-16,-2-156 0 0,1-84 0 15,0 74 0-15,-2-13 0 0,2-61 0 0,0 0 0 16,0 0 0-16,-1 39 0 0</inkml:trace>
  <inkml:trace contextRef="#ctx0" brushRef="#br0" timeOffset="6094.23">4344 12890 2047 0,'0'0'0'0,"0"0"0"0,0 0 0 15,0 0 0-15,0 0 0 0,0 0 0 16,-27 7 0-16,27-7 0 0,-61 16 0 15,-4-3 0-15,18-5 0 16,-13 2 0-16,-162 24 0 0,222-34 0 0,-80 12 0 16,-3-1 0-1,0 2 0-15,3 0 0 0,80-13 0 0,-77 13 0 0,5 0 0 16,11-2 0-16,50-9 0 0,-64 11 0 16,75-13 0-16,0 0 0 0,0 0 0 0,-24 4 0 15</inkml:trace>
  <inkml:trace contextRef="#ctx0" brushRef="#br0" timeOffset="84561.18">28308 3486 2047 0,'0'0'0'0,"0"0"0"31,0 0 0-31,0 0 0 0,0 0 0 0,0 0 0 0,0 0 0 0,0 0 0 16,0 0 0-16,0 0 0 0,0 0 0 16,0 0 0-16,0 0 0 0,0 0 0 15,0 0 0-15,0 0 0 0,0 0 0 0</inkml:trace>
  <inkml:trace contextRef="#ctx0" brushRef="#br0" timeOffset="85875.37">27890 4024 2047 0,'0'0'0'0,"0"0"0"0,0 0 0 15,0 0 0-15,0 0 0 0,38-12 0 16,1 0 0-16,24-2 0 0,-28 10 0 15,-35 4 0-15,45-2 0 0,4 1 0 16,5 2 0-16,2 1 0 0,2 3 0 16,-58-5 0-16,169 13 0 0,-99-8 0 15,-11-1 0-15,-2-2 0 16,-57-2 0-16,48 2 0 0,-7 0 0 0,-5 0 0 16,-4 1 0-16,-2 0 0 0,-30-3 0 0,6 1 0 15,7 1 0-15,-8-1 0 0,23 6 0 16,-19-4 0-16,-9-3 0 0,10 3 0 15,-3-1 0-15</inkml:trace>
  <inkml:trace contextRef="#ctx0" brushRef="#br0" timeOffset="88346.31">28479 4693 2047 0,'0'0'0'0,"0"0"0"15,0 0 0-15,0 0 0 0,0 0 0 16,0 0 0-16,0 0 0 0,0 0 0 0,0 0 0 16,0 0 0-16,0 0 0 0</inkml:trace>
  <inkml:trace contextRef="#ctx0" brushRef="#br0" timeOffset="88960.57">29559 3396 2047 0,'0'0'0'0,"0"0"0"31,0 0 0-31,0 0 0 0,0 0 0 0,-5 11 0 0,-3 8 0 0,1-4 0 15,-1 7 0-15,-1-1 0 16,9-21 0-16,-17 38 0 0,-3 9 0 16,-49 127 0-16,46-110 0 0,23-64 0 0,-21 67 0 15,2-1 0-15,4-3 0 0,-2 0 0 16,3-3 0-16,14-60 0 0,-14 58 0 16,4-2 0-1,3-2 0-15,5-9 0 0,3 1 0 0,-1-46 0 0,5 46 0 16,3 1 0-16,14 30 0 0,-3-29 0 15,2-6 0-15,-21-42 0 0,24 35 0 16,-3-10 0-16,1-5 0 0,0-5 0 16,1-3 0-16,-23-12 0 0,21 7 0 15,-14-6 0-15,9 2 0 16,9-3 0-16,-25 0 0 0,29-6 0 0,2-4 0 16,-2-6 0-16,-3-3 0 0,-3-4 0 15,-23 23 0-15,19-25 0 0,-5-2 0 16,-3 0 0-16,-6-2 0 0,-4 1 0 31,-1 28 0-31,-4-28 0 0,-4 1 0 0,-6 2 0 16,-4 4 0-16,-4 5 0 15,22 16 0-15,-26-12 0 0,-4 7 0 16,20 5 0-16,-59 8 0 0,69-8 0 0,-27 5 0 16,3 0 0-16,5 0 0 0</inkml:trace>
  <inkml:trace contextRef="#ctx0" brushRef="#br0" timeOffset="90547.14">31584 4711 2047 0,'-33'59'0'0,"-15"74"0"0,34-59 0 16,6 6 0 0,8-80 0-16,-4 86 0 0,3 7 0 0,1 5 0 0,0 4 0 0,-1 4 0 15,1-106 0-15,-1 104 0 0,0-4 0 16,1-5 0-16,1-5 0 15,-1-90 0-15,1 85 0 0,-1-70 0 16,-1 10 0-16,-5 100 0 0,6-125 0 0,0 0 0 0,0 0 0 16,-1 29 0-16</inkml:trace>
  <inkml:trace contextRef="#ctx0" brushRef="#br0" timeOffset="90946.14">30315 6985 2047 0,'0'0'0'0,"0"0"0"0,0 0 0 16,0 0 0-16,0 0 0 0,38-9 0 16,-38 9 0-16,40-10 0 0,180-51 0 0,-147 41 0 15,11 2 0-15,-84 18 0 0,92-18 0 16,6 4 0-16,5 3 0 16,2 1 0-16,4 0 0 0,-109 10 0 0,110-8 0 0,4-2 0 31,0 2 0-31,0 0 0 0,0-1 0 15,-114 9 0-15,111-8 0 0,-5 0 0 16,-6 3 0-16,-4 3 0 0,-4 1 0 16,-92 1 0-16,89 2 0 0,-7 4 0 15,-10-1 0-15,-11 2 0 16,-61-7 0-16,13 2 0 0,31 5 0 0,-13-2 0 0,-31-5 0 16,18 3 0-16,-18-3 0 0</inkml:trace>
  <inkml:trace contextRef="#ctx0" brushRef="#br0" timeOffset="91747.83">27763 12572 2047 0,'0'0'0'0,"0"0"0"16,0 0 0-16,0 0 0 0,0 0 0 0,0 0 0 16,0 0 0-16,0 0 0 15,0 0 0-15,0 0 0 0,0 0 0 0,10 25 0 16,8 25 0-16,0 1 0 0,-18-51 0 15,2 6 0-15</inkml:trace>
  <inkml:trace contextRef="#ctx0" brushRef="#br0" timeOffset="92157.23">27530 13343 2047 0,'0'0'0'0,"0"0"0"0,0 0 0 16,0 0 0-16,0 0 0 0,32-10 0 16,-32 10 0-16,33-11 0 0,41-11 0 15,-51 17 0-15,12-2 0 0,9-1 0 16,-44 8 0-16,46-6 0 0,2 0 0 16,-2 0 0-16,1 1 0 0,-2 0 0 15,-45 5 0-15,44-6 0 0,-2-1 0 16,-2-3 0-1,-2 0 0-15,-38 10 0 0,9-3 0 0,2-1 0 0,3-1 0 16,55-21 0-16,-54 20 0 0,-15 6 0 0,13-6 0 16,-4 3 0-16</inkml:trace>
  <inkml:trace contextRef="#ctx0" brushRef="#br0" timeOffset="92345.65">27929 13518 2047 0,'0'0'0'0,"0"0"0"0,0 0 0 0,0 0 0 16,0 0 0-16,0 0 0 16,0 0 0-16,0 0 0 0,0 0 0 0,0 0 0 15,0 0 0-15,0 0 0 0</inkml:trace>
  <inkml:trace contextRef="#ctx0" brushRef="#br0" timeOffset="93243.19">28707 12389 2047 0,'0'0'0'16,"0"0"0"-16,0 0 0 0,0 0 0 16,0 0 0-16,0 0 0 0,0 0 0 15,-12 27 0-15,12-27 0 0,-13 44 0 16,2 12 0 0,7-34 0-16,-3 9 0 0,-1 7 0 0,8-38 0 0,-9 41 0 15,1 4 0-15,-3 1 0 0,1 2 0 31,10-48 0-31,-10 48 0 0,-2 1 0 0,2-1 0 0,1-1 0 0,1-1 0 16,8-46 0-16,-9 45 0 0,3-1 0 16,2-1 0-1,3-2 0-15,2 4 0 0,-1-45 0 0,4 43 0 0,4 1 0 16,5-1 0-16,1-2 0 0,5-4 0 16,-19-37 0-16,20 36 0 0,3-5 0 15,1-3 0 1,2-5 0-16,-26-23 0 0,27 19 0 15,0-5 0-15,0-3 0 16,1-6 0-16,0-3 0 0,-28-2 0 0,29-3 0 16,2-5 0-16,-1-5 0 15,-1-5 0-15,-1-3 0 0,-28 21 0 16,26-27 0-16,0-2 0 0,-5-4 0 16,-1-3 0-16,-3-1 0 0,-17 37 0 0,13-38 0 15,-3-1 0-15,-3 0 0 16,-3 1 0-16,-3 0 0 0,-1 38 0 15,-3-38 0-15,-5 2 0 0,-1 4 0 0,-3 4 0 16,12 28 0-16,-17-23 0 0,-1 4 0 16,-5 6 0-16,-3 5 0 15,-1 6 0-15,27 2 0 0,-30 3 0 0,-3 6 0 16,2 5 0-16,1 3 0 16,2 2 0-16,28-19 0 0,-25 22 0 0,4 2 0 15,17-18 0-15,-3 4 0 0,2 2 0 16,5-12 0-16,-25 65 0 0,20-49 0 15,2-4 0-15,0-2 0 0,3-10 0 0</inkml:trace>
  <inkml:trace contextRef="#ctx0" brushRef="#br0" timeOffset="94157.4">30996 7928 2047 0,'0'0'0'0,"0"0"0"16,0 0 0-16,0 0 0 0,0 0 0 0,0 0 0 16,0 0 0-1,0 0 0-15,0 0 0 0,0 0 0 0,-34-7 0 0,3 32 0 16,25-8 0-16,-16 340 0 16,22-357 0-16,6 74 0 0,3-1 0 15,3-8 0-15,3-7 0 0,-15-58 0 0,16 49 0 16,3-9 0-16,1-11 0 15,0-4 0-15,3-5 0 0,-23-20 0 0,26 15 0 16,1-3 0-16,-25-11 0 0,9 1 0 16,14 0 0-1,-25-2 0-15,42 0 0 0,10-3 0 0,6-3 0 0,70-17 0 16,8-15 0-16,-136 38 0 0,69-22 0 16,-2-3 0-16,-4 0 0 0,-5-1 0 15,-58 26 0-15,54-25 0 0,-4 0 0 16,-2 0 0-16,-6 0 0 15,-33 19 0-15,-9 6 0 0,7-4 0 0,-4 1 0 16,19-19 0-16,-7 8 0 0,-1-1 0 16,-14 15 0-16,12-14 0 0</inkml:trace>
  <inkml:trace contextRef="#ctx0" brushRef="#br0" timeOffset="94441.74">31640 7965 2047 0,'0'0'0'0,"0"0"0"0,-22 43 0 16,2 6 0 0,9 137 0-16,20-106 0 0,-9-80 0 0,12 92 0 0,2 8 0 15,0 9 0-15,1 3 0 0,-1 1 0 16,-14-113 0-16,17 109 0 0,0-3 0 15,5-7 0-15,2-8 0 0,3-5 0 16,-27-86 0-16,28 81 0 0,-23-67 0 16,4 10 0-16,38 95 0 0,-38-94 0 15,-9-25 0-15,0 0 0 16,0 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4.97329" units="1/cm"/>
          <inkml:channelProperty channel="T" name="resolution" value="1" units="1/dev"/>
        </inkml:channelProperties>
      </inkml:inkSource>
      <inkml:timestamp xml:id="ts0" timeString="2026-03-25T16:15:38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7033 4952 2047 0,'0'0'0'0,"0"0"0"0,0 0 0 0,0 0 0 16,-48 0 0-16,48 0 0 0,-24-3 0 15,0-1 0-15,-57-17 0 0,78 20 0 16,-8-2 0-16,11 3 0 0,-15-3 0 16,-6-2 0-16,-4 2 0 0,-3 0 0 15,-2 4 0-15,30-1 0 0,-34 3 0 16,-2 4 0-16,-1 3 0 0,-1 2 0 16,-1 2 0-16,39-14 0 0,-38 17 0 15,0 0 0-15,2 2 0 0,0 0 0 16,36-19 0-16,-36 20 0 0,1 0 0 15,2 0 0-15,1 2 0 0,1 0 0 16,31-22 0-16,-32 24 0 0,1 1 0 16,0 1 0-16,-1 2 0 0,0 2 0 15,32-30 0-15,-31 31 0 0,-25 29 0 16,25-25 0-16,27-31 0 0,-10 14 0 16,14-18 0-16,-20 25 0 0,-3 6 0 15,1 2 0-15,2 0 0 0,20-33 0 0,-20 36 0 16,3 0 0-16,-1 1 0 15,3-1 0-15,1 0 0 0,14-36 0 0,-12 36 0 16,1 0 0-16,2 0 0 16,3-1 0-16,2 1 0 0,4-36 0 0,-3 35 0 15,3-1 0-15,2 2 0 16,1-1 0-16,1 0 0 0,-4-35 0 0,5 35 0 16,1-2 0-16,3 1 0 15,0 0 0-15,-9-34 0 0,9 33 0 0,0 1 0 16,2 0 0-16,0 0 0 0,1-2 0 15,-12-32 0-15,11 30 0 16,1-1 0-16,1-1 0 0,1-1 0 0,2-1 0 16,-16-26 0-16,16 25 0 0,2-1 0 15,0-1 0-15,3 1 0 16,0-1 0-16,-21-23 0 0,20 22 0 0,2 1 0 16,1-2 0-16,0 1 0 0,-23-22 0 15,24 21 0-15,3 0 0 0,1-2 0 16,2-2 0-16,1-3 0 0,-31-14 0 15,31 12 0-15,3-3 0 0,1-3 0 16,2-3 0-16,2-2 0 0,-39-1 0 16,41-2 0-16,3-4 0 0,-1-3 0 15,-1-2 0-15,2-3 0 0,-44 14 0 16,42-17 0-16,2-2 0 0,36-26 0 16,-34 16 0-16,33-31 0 15,-79 60 0-15,40-33 0 0,-3-2 0 16,-3-5 0-16,-3-5 0 0,-31 45 0 15,28-51 0-15,-2-3 0 0,-2-1 0 16,0-1 0-16,-4-2 0 0,-20 58 0 0,17-60 0 16,-2-1 0-16,-3-2 0 0,0-1 0 15,-3 0 0 1,-9 64 0-16,6-64 0 0,-1-1 0 0,-3 0 0 0,-2 59 0 16,0-25 0-16,0 31 0 0,0-6 0 0,-1-23 0 15,-4-20 0-15,-4-11 0 0,9 60 0 16,-48-196 0-16,27 136 0 15,-4 6 0-15,25 54 0 0,0 0 0 0,0 0 0 16,-6-5 0-16,-12-13 0 0,-10-7 0 16,-8-3 0-16,-104-64 0 0,140 92 0 15,-52-25 0-15,2 7 0 0,2 6 0 16,7 7 0-16,4 5 0 0,37 0 0 16,-35 5 0-16,1 2 0 0,3 4 0 15,27-9 0-15,4-2 0 0,-15 9 0 0,-1 5 0 16,-1 2 0-16</inkml:trace>
  <inkml:trace contextRef="#ctx0" brushRef="#br0" timeOffset="5912.17">10471 3878 2047 0,'0'0'0'0,"0"0"0"0,0 0 0 16,0 0 0-16,0 0 0 0,0 0 0 16,0 0 0-16,0 0 0 0,0 0 0 15,0 0 0-15,0 0 0 0,0 0 0 0,0 0 0 16,-28 20 0-16,8-1 0 15,20-19 0-15,-26 31 0 0,-40 47 0 16,47-54 0-16,-1 0 0 0,2-1 0 16,18-23 0-16,-18 23 0 0,1 0 0 0,1 1 0 15,-3 1 0-15,1 1 0 16,18-26 0-16,-20 27 0 0,-2 3 0 16,2 3 0-16,-2 3 0 0,0 4 0 15,22-40 0-15,-20 41 0 0,-35 93 0 16,34-78 0-16,5-7 0 0,16-49 0 0,-14 49 0 15,13-44 0-15,1-6 0 16,0 5 0-16,0 5 0 0,0-9 0 0,2 36 0 16,2 14 0-16,1-3 0 15,2-1 0-15,1-2 0 0,-8-44 0 0,10 41 0 16,2-3 0-16,2-4 0 16,3-4 0-16,1-2 0 0,-18-28 0 0,21 26 0 15,3-3 0-15,1-1 0 16,1-3 0-16,2-1 0 0,-28-18 0 0,29 15 0 15,2-2 0-15,1-3 0 16,0-2 0-16,-32-8 0 0,33 5 0 0,2-3 0 16,1-3 0-16,1-4 0 15,-1-5 0-15,-36 10 0 0,36-13 0 0,-1-5 0 16,0-2 0-16,-3-3 0 0,-1-4 0 16,-31 27 0-16,29-28 0 0,-5-3 0 15,-2-1 0-15,-4 0 0 16,-4-1 0-16,-14 33 0 0,9-32 0 0,-4 2 0 15,-4 1 0-15,-5 1 0 16,4 28 0-16,-8-26 0 0,-4 4 0 0,-6 2 0 16,-3 6 0-16,-6 3 0 0,27 11 0 15,-31-7 0-15,-5 5 0 0,-5 3 0 16,-4 5 0-16,-3 2 0 16,48-8 0-16,-48 11 0 0,-2 2 0 0,-46 22 0 15,-5 14 0-15,50-17 0 16,51-32 0-16,-47 36 0 0,4 4 0 0,1 4 0 15,1 3 0-15,41-47 0 0,-37 47 0 0,8-6 0 16,14-14 0-16,15-27 0 16,0 0 0-16,0 0 0 0</inkml:trace>
  <inkml:trace contextRef="#ctx0" brushRef="#br0" timeOffset="6978.43">9220 5772 2047 0,'0'0'0'0,"0"0"0"0,0 0 0 0,0 0 0 0,0 0 0 15,0 0 0-15,0 0 0 16,0 0 0-16,0 0 0 0,0 0 0 15,0 0 0-15,0 0 0 0,0 0 0 16,0 0 0-16,0 0 0 0,0 0 0 16,31-8 0-16,11 12 0 0,23 11 0 15,-65-15 0-15,11 2 0 0,9-1 0 16,6 1 0-16,3-3 0 0,4-1 0 16,-33 2 0-16,34-4 0 0,3 0 0 15,0-1 0-15,4 1 0 0,1-1 0 16,-42 5 0-16,45-6 0 0,1-1 0 15,1 0 0-15,3-2 0 0,-50 9 0 16,52-9 0-16,0 0 0 0,113-21 0 16,-98 18 0-16,-5 0 0 0,-62 12 0 15,65-13 0-15,1-1 0 0,-2-1 0 16,-1 0 0-16,-1-1 0 16,-62 16 0-16,61-16 0 0,-1 0 0 0,-1 2 0 15,2 0 0-15,1 1 0 0,-62 13 0 0,61-12 0 16,-1 3 0-16,-1 0 0 15,-54 9 0-15,23-3 0 0,-28 3 0 0,6 0 0 16,20-2 0-16,19 0 0 16,5 0 0-16,-50 2 0 0,52-2 0 0,-2 0 0 15,-4 0 0-15,-2-1 0 16,-1 1 0-16,-43 2 0 0,41-3 0 0,-5 0 0 16,7 0 0-16,-43 3 0 0,0 0 0 15,0 0 0-15,0 0 0 0</inkml:trace>
  <inkml:trace contextRef="#ctx0" brushRef="#br0" timeOffset="9222.27">9769 5999 2047 0,'0'0'0'15,"0"0"0"-15,0 0 0 0,0 0 0 0,0 0 0 16,0 0 0-16,0 0 0 0,0 0 0 16,0 0 0-16,0 0 0 0,0 0 0 15,0 0 0 1,0 0 0-16,0 0 0 0,0 0 0 0,0 0 0 0,0 0 0 15,0 0 0-15,0 0 0 0,0 0 0 16,0 0 0-16,-25 8 0 0,37 30 0 16,-6-34 0-16,-6-4 0 0,7 3 0 15,4-1 0-15,2 0 0 0,1-2 0 16,-14 0 0-16,18-2 0 0,2 0 0 16,0-1 0-16,2-1 0 0,-7 2 0 15,-15 2 0-15,22-5 0 0,6-2 0 16,3 0 0-16,2 0 0 0,2-1 0 15,-35 8 0-15,38-9 0 0,1 0 0 16,1-1 0-16,3-1 0 16,0 0 0-16,-43 11 0 0,44-10 0 0,0 0 0 15,0-1 0-15,1 0 0 16,-45 11 0-16,43-12 0 0,-2 0 0 16,1-1 0-16,-4 0 0 0,-3 2 0 0,-35 11 0 0,33-11 0 15,-2 1 0-15,-3 2 0 0,-2 2 0 16,-4 1 0-16,-22 5 0 0,17-3 0 15,-2 1 0-15,-4 2 0 0,-1 1 0 16,2 2 0 0,-12-3 0-16,9 4 0 0,-1 2 0 0,-1 1 0 15,-2 2 0-15,-5-9 0 0,4 11 0 0,-3 3 0 16,-1 6 0-16,-4 13 0 16,-3 5 0-16,7-38 0 0,-8 40 0 0,0 2 0 15,-2 4 0-15,-1 5 0 0,-13 60 0 31,24-111 0-31,-31 134 0 0,16-67 0 0,2 2 0 0,1-4 0 16,3-1 0-16,9-64 0 0,-7 60 0 0,6-55 0 16,0 22 0-16,0-21 0 15,1 18 0 1,0-24 0-16,1 47 0 0,0-10 0 0,1-4 0 16,-1-6 0-16,-1-27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0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9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" name="Picture 1" descr="Toy plastic numbers">
            <a:extLst>
              <a:ext uri="{FF2B5EF4-FFF2-40B4-BE49-F238E27FC236}">
                <a16:creationId xmlns:a16="http://schemas.microsoft.com/office/drawing/2014/main" id="{A9F8F68C-8DCD-3118-3B64-F1A39151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80" b="63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056A7-FEC0-8820-0B7E-EB7B473321EB}"/>
              </a:ext>
            </a:extLst>
          </p:cNvPr>
          <p:cNvSpPr txBox="1"/>
          <p:nvPr/>
        </p:nvSpPr>
        <p:spPr>
          <a:xfrm>
            <a:off x="7413171" y="822960"/>
            <a:ext cx="4492884" cy="4902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Welcome!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Maths Parents Session – Fractions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24</a:t>
            </a:r>
            <a:r>
              <a:rPr lang="en-US" sz="40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4000" b="1" dirty="0">
                <a:latin typeface="+mj-lt"/>
                <a:ea typeface="+mj-ea"/>
                <a:cs typeface="+mj-cs"/>
              </a:rPr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231989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7B27A-424F-FCFE-6796-EC89BC7B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16625A-A1AA-B093-2A4A-6F9497C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B45CC-90C5-D470-4A9D-C058FA07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478972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Add and subtract fractions with different denominators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F7206-BA95-8827-447F-EF7FF0A6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56" y="1461239"/>
            <a:ext cx="6627406" cy="42147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3849C1-C40C-F875-6942-70E0A43AB2DB}"/>
                  </a:ext>
                </a:extLst>
              </p14:cNvPr>
              <p14:cNvContentPartPr/>
              <p14:nvPr/>
            </p14:nvContentPartPr>
            <p14:xfrm>
              <a:off x="9542520" y="681840"/>
              <a:ext cx="1743840" cy="277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3849C1-C40C-F875-6942-70E0A43AB2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3160" y="672480"/>
                <a:ext cx="1762560" cy="27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90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2721A-4D1F-5F8A-EBB3-B42F60B8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4" y="3597252"/>
            <a:ext cx="6777722" cy="27708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C9DDDF-D1EC-15E3-1458-D067BB8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63286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Add mixed number fractions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6DB4DA-8340-F0A5-C779-FA2DD4CD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4" y="1074207"/>
            <a:ext cx="6676246" cy="21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C77EB-DC37-34A7-50D9-ED9C68A4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0225401-9D3F-10D3-E13B-66FFA858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63286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dirty="0"/>
              <a:t>Use common factors to simplify fractions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95607-C97A-21B7-4383-6A308541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7" y="1175803"/>
            <a:ext cx="5501022" cy="4094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43725-1E14-6DBB-D457-35C26930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80" y="1253172"/>
            <a:ext cx="2687647" cy="37977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8FA235-2950-E007-7BBE-51B297E6DBBC}"/>
                  </a:ext>
                </a:extLst>
              </p14:cNvPr>
              <p14:cNvContentPartPr/>
              <p14:nvPr/>
            </p14:nvContentPartPr>
            <p14:xfrm>
              <a:off x="1157760" y="1222560"/>
              <a:ext cx="10635480" cy="368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8FA235-2950-E007-7BBE-51B297E6DB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8400" y="1213200"/>
                <a:ext cx="10654200" cy="36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2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542F7-EA13-037A-C98C-E1C8EA0F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C10606-FF48-4108-153C-4D491C76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52F98-A642-D829-0EE1-CCC83A53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0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Multiply whole numbers by fractions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AE4F1-29AC-57E7-322B-10A1D60C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58" y="1141353"/>
            <a:ext cx="2319128" cy="1846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0653F2-9491-0DEF-C937-A42DCD43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74" y="3731044"/>
            <a:ext cx="2143612" cy="2228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70F33-CD65-78A6-5073-26E1AEFB6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958" y="3731043"/>
            <a:ext cx="2471528" cy="22430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264A7-56CB-7CDB-7B36-B232F66F41DC}"/>
                  </a:ext>
                </a:extLst>
              </p14:cNvPr>
              <p14:cNvContentPartPr/>
              <p14:nvPr/>
            </p14:nvContentPartPr>
            <p14:xfrm>
              <a:off x="2057760" y="1396080"/>
              <a:ext cx="2108520" cy="109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264A7-56CB-7CDB-7B36-B232F66F4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400" y="1386720"/>
                <a:ext cx="2127240" cy="11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3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59BA7-F816-CEC7-DA0C-81E2921D1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000BBE-2D5B-1B4A-5E02-1484D4D8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9E627-EEB0-1651-3CFA-96B49759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0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Multiply whole numbers by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C2820-9524-82F1-E624-FC3BA8392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99" y="1167445"/>
            <a:ext cx="8353525" cy="4863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9B6050-B3A6-B764-F087-A771413D0F74}"/>
                  </a:ext>
                </a:extLst>
              </p14:cNvPr>
              <p14:cNvContentPartPr/>
              <p14:nvPr/>
            </p14:nvContentPartPr>
            <p14:xfrm>
              <a:off x="5595480" y="1017000"/>
              <a:ext cx="2664000" cy="106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9B6050-B3A6-B764-F087-A771413D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6120" y="1007640"/>
                <a:ext cx="2682720" cy="10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20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B6882-A6DD-0E7F-77E0-E71E4F12F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7AD089-083C-7CAA-E34B-0F1D6D338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707CF-88F2-CC1E-DDB5-A415F46D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0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Multiply fractions by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77198-2695-5A77-E949-27EEF7645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1487242"/>
            <a:ext cx="5669289" cy="3084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21EC2-59D9-573B-4498-D844C496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19" y="1487242"/>
            <a:ext cx="5700096" cy="30847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2D1D26-9928-687E-2B9A-0814183FC8DE}"/>
                  </a:ext>
                </a:extLst>
              </p14:cNvPr>
              <p14:cNvContentPartPr/>
              <p14:nvPr/>
            </p14:nvContentPartPr>
            <p14:xfrm>
              <a:off x="11697840" y="1885320"/>
              <a:ext cx="483840" cy="158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2D1D26-9928-687E-2B9A-0814183FC8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88480" y="1875960"/>
                <a:ext cx="50256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1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D4459-59EF-E4D5-9A7E-C6B89ED56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7B2A2E-7F45-99FD-EF49-B578037A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0DC58-13AE-8E46-E7A8-05BF9CC2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0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Divide fractions by integers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B5C5B-72E9-0290-E65F-DC9CD57C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02" y="1496312"/>
            <a:ext cx="4105298" cy="3348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55A50-9E72-6686-E17E-FD507DBF5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6311"/>
            <a:ext cx="4941438" cy="334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13DC8-853A-268A-3C79-EC99F948D5B9}"/>
                  </a:ext>
                </a:extLst>
              </p14:cNvPr>
              <p14:cNvContentPartPr/>
              <p14:nvPr/>
            </p14:nvContentPartPr>
            <p14:xfrm>
              <a:off x="1065960" y="187200"/>
              <a:ext cx="10209240" cy="648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13DC8-853A-268A-3C79-EC99F948D5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600" y="177840"/>
                <a:ext cx="10227960" cy="65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08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9788-5521-7E1E-B294-7143BECB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05" y="158732"/>
            <a:ext cx="10653578" cy="1132258"/>
          </a:xfrm>
        </p:spPr>
        <p:txBody>
          <a:bodyPr/>
          <a:lstStyle/>
          <a:p>
            <a:r>
              <a:rPr lang="en-US" u="sng" dirty="0"/>
              <a:t>What is a fraction?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2694-19FA-156D-B16F-256FEA87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19" y="866447"/>
            <a:ext cx="10653579" cy="459382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Grammarsaurus" pitchFamily="2" charset="0"/>
              </a:rPr>
              <a:t>Whole split into equal parts</a:t>
            </a:r>
            <a:br>
              <a:rPr lang="en-US" sz="2800" dirty="0"/>
            </a:br>
            <a:r>
              <a:rPr lang="en-US" sz="2800" dirty="0"/>
              <a:t>Top number = </a:t>
            </a:r>
            <a:r>
              <a:rPr lang="en-US" sz="2800" dirty="0">
                <a:latin typeface="Grammarsaurus" pitchFamily="2" charset="0"/>
              </a:rPr>
              <a:t>Numerator = shaded parts</a:t>
            </a:r>
            <a:br>
              <a:rPr lang="en-US" sz="2800" dirty="0">
                <a:latin typeface="Grammarsaurus" pitchFamily="2" charset="0"/>
              </a:rPr>
            </a:br>
            <a:r>
              <a:rPr lang="en-US" sz="2800" dirty="0">
                <a:latin typeface="Grammarsaurus" pitchFamily="2" charset="0"/>
              </a:rPr>
              <a:t>Bottom number = Denominator = total parts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7471BA-A31F-8209-4674-2DA2C0A37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4" r="2947"/>
          <a:stretch>
            <a:fillRect/>
          </a:stretch>
        </p:blipFill>
        <p:spPr bwMode="auto">
          <a:xfrm>
            <a:off x="1647743" y="2841316"/>
            <a:ext cx="9205314" cy="373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7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CF97A-7301-839D-3A7C-55C83730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C6DA-E3FE-783B-7849-6674187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1" y="140086"/>
            <a:ext cx="10653578" cy="1132258"/>
          </a:xfrm>
        </p:spPr>
        <p:txBody>
          <a:bodyPr/>
          <a:lstStyle/>
          <a:p>
            <a:r>
              <a:rPr lang="en-US" u="sng" dirty="0"/>
              <a:t>Vocabulary – types of fractions</a:t>
            </a:r>
            <a:endParaRPr lang="en-GB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32A15-2C19-412B-0F27-7C737D98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1" y="948362"/>
            <a:ext cx="2368672" cy="2152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7FA73-3F31-BBF3-CB9A-1DD2C4B4FB43}"/>
              </a:ext>
            </a:extLst>
          </p:cNvPr>
          <p:cNvSpPr txBox="1"/>
          <p:nvPr/>
        </p:nvSpPr>
        <p:spPr>
          <a:xfrm>
            <a:off x="219921" y="3172103"/>
            <a:ext cx="261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Unit fraction</a:t>
            </a:r>
            <a:endParaRPr lang="en-GB" sz="3200" dirty="0"/>
          </a:p>
        </p:txBody>
      </p:sp>
      <p:pic>
        <p:nvPicPr>
          <p:cNvPr id="9" name="Picture 2" descr="Fraction 2/5 - Openclipart">
            <a:extLst>
              <a:ext uri="{FF2B5EF4-FFF2-40B4-BE49-F238E27FC236}">
                <a16:creationId xmlns:a16="http://schemas.microsoft.com/office/drawing/2014/main" id="{4CE9A078-6B8D-DE39-3677-32334177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41" y="724861"/>
            <a:ext cx="2494827" cy="24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2D7854-B2B2-D259-5E63-0F5C664106FD}"/>
              </a:ext>
            </a:extLst>
          </p:cNvPr>
          <p:cNvSpPr txBox="1"/>
          <p:nvPr/>
        </p:nvSpPr>
        <p:spPr>
          <a:xfrm>
            <a:off x="3465576" y="3149925"/>
            <a:ext cx="352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Non-unit fraction</a:t>
            </a:r>
            <a:endParaRPr lang="en-GB" sz="3200" dirty="0"/>
          </a:p>
        </p:txBody>
      </p:sp>
      <p:pic>
        <p:nvPicPr>
          <p:cNvPr id="1028" name="Picture 4" descr="What are Equivalent Fractions">
            <a:extLst>
              <a:ext uri="{FF2B5EF4-FFF2-40B4-BE49-F238E27FC236}">
                <a16:creationId xmlns:a16="http://schemas.microsoft.com/office/drawing/2014/main" id="{99FE2BE5-0643-18C1-C2E7-FBFF91C8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33" y="724861"/>
            <a:ext cx="3935866" cy="24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9BF81-8C3C-D7F4-7235-BC5F23865E5C}"/>
              </a:ext>
            </a:extLst>
          </p:cNvPr>
          <p:cNvSpPr txBox="1"/>
          <p:nvPr/>
        </p:nvSpPr>
        <p:spPr>
          <a:xfrm>
            <a:off x="7602850" y="3149925"/>
            <a:ext cx="385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equivalent fraction</a:t>
            </a:r>
            <a:endParaRPr lang="en-GB" sz="3200" dirty="0"/>
          </a:p>
        </p:txBody>
      </p:sp>
      <p:sp>
        <p:nvSpPr>
          <p:cNvPr id="12" name="AutoShape 6" descr="Fractions and Equivalent Fractions - Quiz &amp; Trivia">
            <a:extLst>
              <a:ext uri="{FF2B5EF4-FFF2-40B4-BE49-F238E27FC236}">
                <a16:creationId xmlns:a16="http://schemas.microsoft.com/office/drawing/2014/main" id="{69CC6372-9B2D-B7E4-9A65-7A62F5814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795763-A641-D338-4907-5194EF0AA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05" y="4130644"/>
            <a:ext cx="3948843" cy="10074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590D96-9560-B988-192F-91CDDD7499E7}"/>
              </a:ext>
            </a:extLst>
          </p:cNvPr>
          <p:cNvSpPr txBox="1"/>
          <p:nvPr/>
        </p:nvSpPr>
        <p:spPr>
          <a:xfrm>
            <a:off x="799841" y="5241613"/>
            <a:ext cx="318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proper fraction</a:t>
            </a:r>
            <a:endParaRPr lang="en-GB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C84AF6-8B24-724A-6F45-9CD7E9502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829" y="3917928"/>
            <a:ext cx="3065357" cy="1908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FC404E-D633-2F91-E5A3-A24E71756C75}"/>
              </a:ext>
            </a:extLst>
          </p:cNvPr>
          <p:cNvSpPr txBox="1"/>
          <p:nvPr/>
        </p:nvSpPr>
        <p:spPr>
          <a:xfrm>
            <a:off x="4486430" y="5915950"/>
            <a:ext cx="365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improper fraction</a:t>
            </a:r>
            <a:endParaRPr lang="en-GB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233523-5F3A-E9C8-4E02-8607AC87A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925" y="3967042"/>
            <a:ext cx="3422370" cy="17165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4B3675-D91B-7B80-F916-3A850B64168E}"/>
              </a:ext>
            </a:extLst>
          </p:cNvPr>
          <p:cNvSpPr txBox="1"/>
          <p:nvPr/>
        </p:nvSpPr>
        <p:spPr>
          <a:xfrm>
            <a:off x="8640604" y="5826388"/>
            <a:ext cx="365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Mixed number</a:t>
            </a:r>
            <a:endParaRPr lang="en-GB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730400-5A10-B1E9-131D-BD14292AFD0F}"/>
                  </a:ext>
                </a:extLst>
              </p14:cNvPr>
              <p14:cNvContentPartPr/>
              <p14:nvPr/>
            </p14:nvContentPartPr>
            <p14:xfrm>
              <a:off x="3912840" y="1207800"/>
              <a:ext cx="6558120" cy="478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730400-5A10-B1E9-131D-BD14292AFD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3480" y="1198440"/>
                <a:ext cx="6576840" cy="48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2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3FFD2-EEE5-0F78-BE43-19FF1973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602200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Compare and order fractions whose denominators are multiples of the same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EDBE04-1A9F-3EA0-0C1C-47EE53B6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87" y="1429091"/>
            <a:ext cx="5390691" cy="3154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AFC38-0CE2-FB1F-498B-AE2FB918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17" y="3224600"/>
            <a:ext cx="6319836" cy="26074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787460-97C5-C557-1D46-66D14D59273B}"/>
                  </a:ext>
                </a:extLst>
              </p14:cNvPr>
              <p14:cNvContentPartPr/>
              <p14:nvPr/>
            </p14:nvContentPartPr>
            <p14:xfrm>
              <a:off x="7086600" y="1579320"/>
              <a:ext cx="2219400" cy="70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787460-97C5-C557-1D46-66D14D5927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7240" y="1569960"/>
                <a:ext cx="2238120" cy="7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7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671CC-2DB6-D714-53CF-E157F823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7AAC9C-297F-9E7D-15E8-B37505856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5310-4460-2F79-6966-2D37F038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602200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Compare and order fractions whose denominators are multiples of the same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BE826-FC58-6808-C1FA-17C1D4F8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1" y="1723999"/>
            <a:ext cx="4864693" cy="4067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F3C21-4DC8-0E6A-35C9-70E4D10F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26" y="1723999"/>
            <a:ext cx="5176117" cy="4114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BB556-51A5-5D97-F3E8-3306542B573A}"/>
              </a:ext>
            </a:extLst>
          </p:cNvPr>
          <p:cNvSpPr txBox="1"/>
          <p:nvPr/>
        </p:nvSpPr>
        <p:spPr>
          <a:xfrm>
            <a:off x="9089571" y="1723999"/>
            <a:ext cx="2079172" cy="14437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6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3C4312-B584-B956-0810-7E1C6EB7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8261B7-5E38-116D-F4EC-4C4FE36B1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AC26C-8A40-8598-F98A-09F5481C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64882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Convert mixed numbers to improper fractions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3DA36-DC3A-5ADB-3399-668955A7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0" y="754161"/>
            <a:ext cx="6820297" cy="3156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9D3CE-DE61-828F-6892-C98119A98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1" y="4158342"/>
            <a:ext cx="7970672" cy="2220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14A8E5-C993-2512-0CF0-7E0079952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749" y="1102125"/>
            <a:ext cx="3833824" cy="2220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86362F-0FE0-B337-A131-D7766E1D8E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0406"/>
          <a:stretch>
            <a:fillRect/>
          </a:stretch>
        </p:blipFill>
        <p:spPr>
          <a:xfrm>
            <a:off x="8307334" y="4365377"/>
            <a:ext cx="949241" cy="1450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88FF22-12AB-1580-AE8B-9A77F3781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909" t="1301"/>
          <a:stretch>
            <a:fillRect/>
          </a:stretch>
        </p:blipFill>
        <p:spPr>
          <a:xfrm>
            <a:off x="9611661" y="4424936"/>
            <a:ext cx="1557530" cy="13904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A59248-9AFE-EB1D-87D9-73065BF5C04F}"/>
                  </a:ext>
                </a:extLst>
              </p14:cNvPr>
              <p14:cNvContentPartPr/>
              <p14:nvPr/>
            </p14:nvContentPartPr>
            <p14:xfrm>
              <a:off x="1099440" y="1755000"/>
              <a:ext cx="9586800" cy="382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A59248-9AFE-EB1D-87D9-73065BF5C0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0080" y="1745640"/>
                <a:ext cx="9605520" cy="38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3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A1104-CC3F-4243-BA5B-9BD7D070B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11FBD7-BE2E-473B-9E1B-6655B940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F12B9-B122-B985-4E6E-3BD08AC5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64882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Convert improper fractions to mixed numbers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F92E05-0E8E-03C3-5C49-E9C3EAFBD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21"/>
          <a:stretch>
            <a:fillRect/>
          </a:stretch>
        </p:blipFill>
        <p:spPr>
          <a:xfrm>
            <a:off x="6141305" y="1049020"/>
            <a:ext cx="2852134" cy="28154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141F85-F19F-B223-B544-E80E590B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03" r="80406"/>
          <a:stretch>
            <a:fillRect/>
          </a:stretch>
        </p:blipFill>
        <p:spPr>
          <a:xfrm>
            <a:off x="3694774" y="1049020"/>
            <a:ext cx="2094430" cy="2815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74D641-14BB-7ABD-B979-E5F7702B4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909" t="1301"/>
          <a:stretch>
            <a:fillRect/>
          </a:stretch>
        </p:blipFill>
        <p:spPr>
          <a:xfrm>
            <a:off x="189069" y="1049021"/>
            <a:ext cx="3153604" cy="2815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F8A56-8178-BCD4-E5C4-A1382ACA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80" r="69571" b="12640"/>
          <a:stretch>
            <a:fillRect/>
          </a:stretch>
        </p:blipFill>
        <p:spPr>
          <a:xfrm>
            <a:off x="9345539" y="1049020"/>
            <a:ext cx="1993835" cy="28154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D3E1CD-FB17-7EFF-749D-DC114315B0B0}"/>
                  </a:ext>
                </a:extLst>
              </p14:cNvPr>
              <p14:cNvContentPartPr/>
              <p14:nvPr/>
            </p14:nvContentPartPr>
            <p14:xfrm>
              <a:off x="9675720" y="1583280"/>
              <a:ext cx="802800" cy="136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D3E1CD-FB17-7EFF-749D-DC114315B0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6360" y="1573920"/>
                <a:ext cx="821520" cy="13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2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65E2D-2210-7AF5-D495-9FF0C638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4F182A-3F88-29CD-6FD4-78C93228C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05D77-3D6F-B8CC-4DFC-1E66C114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478972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Add and subtract fractions with the same denominator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C5A06-DE41-0E89-DAFF-7FBDDBCD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11" y="1647223"/>
            <a:ext cx="5495704" cy="3584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2F52-6413-3742-3E71-97E01523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9" y="1353308"/>
            <a:ext cx="4245428" cy="47908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9FFA56-A590-6C45-B2F3-3353415BBB4B}"/>
                  </a:ext>
                </a:extLst>
              </p14:cNvPr>
              <p14:cNvContentPartPr/>
              <p14:nvPr/>
            </p14:nvContentPartPr>
            <p14:xfrm>
              <a:off x="2641680" y="3403440"/>
              <a:ext cx="1467720" cy="257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9FFA56-A590-6C45-B2F3-3353415BBB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2320" y="3394080"/>
                <a:ext cx="1486440" cy="25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20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1DE58-2A5C-36F0-C946-5FC323C64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6CD544-1474-4308-3E61-FB8564A29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516C1-99D3-9AC4-B376-8827FD15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478972"/>
            <a:ext cx="11255828" cy="6892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Add and subtract fractions with different denominators with the same multiples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B4BCD-3DE5-4333-C9D9-77AECB9E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93" y="1819041"/>
            <a:ext cx="5265507" cy="32199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5511A6-9C72-0CCC-046B-78C9EEB73CF0}"/>
                  </a:ext>
                </a:extLst>
              </p14:cNvPr>
              <p14:cNvContentPartPr/>
              <p14:nvPr/>
            </p14:nvContentPartPr>
            <p14:xfrm>
              <a:off x="433800" y="4027320"/>
              <a:ext cx="4152960" cy="246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5511A6-9C72-0CCC-046B-78C9EEB73C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40" y="4017960"/>
                <a:ext cx="4171680" cy="24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72935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Grammarsaurus</vt:lpstr>
      <vt:lpstr>Neue Haas Grotesk Text Pro</vt:lpstr>
      <vt:lpstr>VanillaVTI</vt:lpstr>
      <vt:lpstr>PowerPoint Presentation</vt:lpstr>
      <vt:lpstr>What is a fraction?</vt:lpstr>
      <vt:lpstr>Vocabulary – types of fractions</vt:lpstr>
      <vt:lpstr>Compare and order fractions whose denominators are multiples of the same number</vt:lpstr>
      <vt:lpstr>Compare and order fractions whose denominators are multiples of the same number</vt:lpstr>
      <vt:lpstr>Convert mixed numbers to improper fractions</vt:lpstr>
      <vt:lpstr>Convert improper fractions to mixed numbers</vt:lpstr>
      <vt:lpstr>Add and subtract fractions with the same denominator</vt:lpstr>
      <vt:lpstr>Add and subtract fractions with different denominators with the same multiples</vt:lpstr>
      <vt:lpstr>Add and subtract fractions with different denominators</vt:lpstr>
      <vt:lpstr>Add mixed number fractions</vt:lpstr>
      <vt:lpstr>Use common factors to simplify fractions</vt:lpstr>
      <vt:lpstr>Multiply whole numbers by fractions</vt:lpstr>
      <vt:lpstr>Multiply whole numbers by fractions</vt:lpstr>
      <vt:lpstr>Multiply fractions by fractions</vt:lpstr>
      <vt:lpstr>Divide fractions by integers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Larter</dc:creator>
  <cp:lastModifiedBy>Ashley Larter</cp:lastModifiedBy>
  <cp:revision>1</cp:revision>
  <dcterms:created xsi:type="dcterms:W3CDTF">2026-03-17T10:04:21Z</dcterms:created>
  <dcterms:modified xsi:type="dcterms:W3CDTF">2026-03-25T16:39:54Z</dcterms:modified>
</cp:coreProperties>
</file>